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8.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9.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 id="2147483709" r:id="rId2"/>
    <p:sldMasterId id="2147483759" r:id="rId3"/>
    <p:sldMasterId id="2147483773" r:id="rId4"/>
    <p:sldMasterId id="2147483816" r:id="rId5"/>
    <p:sldMasterId id="2147483850" r:id="rId6"/>
    <p:sldMasterId id="2147483887" r:id="rId7"/>
    <p:sldMasterId id="2147483899" r:id="rId8"/>
    <p:sldMasterId id="2147483911" r:id="rId9"/>
    <p:sldMasterId id="2147483997" r:id="rId10"/>
  </p:sldMasterIdLst>
  <p:notesMasterIdLst>
    <p:notesMasterId r:id="rId51"/>
  </p:notesMasterIdLst>
  <p:sldIdLst>
    <p:sldId id="387" r:id="rId11"/>
    <p:sldId id="257" r:id="rId12"/>
    <p:sldId id="262" r:id="rId13"/>
    <p:sldId id="290" r:id="rId14"/>
    <p:sldId id="300" r:id="rId15"/>
    <p:sldId id="275" r:id="rId16"/>
    <p:sldId id="322" r:id="rId17"/>
    <p:sldId id="323" r:id="rId18"/>
    <p:sldId id="325" r:id="rId19"/>
    <p:sldId id="313" r:id="rId20"/>
    <p:sldId id="431" r:id="rId21"/>
    <p:sldId id="302" r:id="rId22"/>
    <p:sldId id="612" r:id="rId23"/>
    <p:sldId id="896" r:id="rId24"/>
    <p:sldId id="638" r:id="rId25"/>
    <p:sldId id="626" r:id="rId26"/>
    <p:sldId id="897" r:id="rId27"/>
    <p:sldId id="898" r:id="rId28"/>
    <p:sldId id="608" r:id="rId29"/>
    <p:sldId id="609" r:id="rId30"/>
    <p:sldId id="794" r:id="rId31"/>
    <p:sldId id="894" r:id="rId32"/>
    <p:sldId id="330" r:id="rId33"/>
    <p:sldId id="397" r:id="rId34"/>
    <p:sldId id="428" r:id="rId35"/>
    <p:sldId id="382" r:id="rId36"/>
    <p:sldId id="402" r:id="rId37"/>
    <p:sldId id="270" r:id="rId38"/>
    <p:sldId id="308" r:id="rId39"/>
    <p:sldId id="674" r:id="rId40"/>
    <p:sldId id="668" r:id="rId41"/>
    <p:sldId id="392" r:id="rId42"/>
    <p:sldId id="494" r:id="rId43"/>
    <p:sldId id="317" r:id="rId44"/>
    <p:sldId id="442" r:id="rId45"/>
    <p:sldId id="895" r:id="rId46"/>
    <p:sldId id="666" r:id="rId47"/>
    <p:sldId id="272" r:id="rId48"/>
    <p:sldId id="673" r:id="rId49"/>
    <p:sldId id="675" r:id="rId50"/>
  </p:sldIdLst>
  <p:sldSz cx="9144000" cy="6858000" type="screen4x3"/>
  <p:notesSz cx="6858000" cy="9144000"/>
  <p:defaultTex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21" autoAdjust="0"/>
    <p:restoredTop sz="81289" autoAdjust="0"/>
  </p:normalViewPr>
  <p:slideViewPr>
    <p:cSldViewPr>
      <p:cViewPr varScale="1">
        <p:scale>
          <a:sx n="63" d="100"/>
          <a:sy n="63" d="100"/>
        </p:scale>
        <p:origin x="1638" y="90"/>
      </p:cViewPr>
      <p:guideLst>
        <p:guide orient="horz" pos="2160"/>
        <p:guide pos="2880"/>
      </p:guideLst>
    </p:cSldViewPr>
  </p:slideViewPr>
  <p:outlineViewPr>
    <p:cViewPr>
      <p:scale>
        <a:sx n="33" d="100"/>
        <a:sy n="33" d="100"/>
      </p:scale>
      <p:origin x="0" y="466"/>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8" Type="http://schemas.openxmlformats.org/officeDocument/2006/relationships/slideMaster" Target="slideMasters/slideMaster8.xml"/><Relationship Id="rId51" Type="http://schemas.openxmlformats.org/officeDocument/2006/relationships/notesMaster" Target="notesMasters/notesMaster1.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6B5A66DB-4CEA-4488-BFC2-37AE7BCA413E}"/>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ru-RU"/>
          </a:p>
        </p:txBody>
      </p:sp>
      <p:sp>
        <p:nvSpPr>
          <p:cNvPr id="3" name="Дата 2">
            <a:extLst>
              <a:ext uri="{FF2B5EF4-FFF2-40B4-BE49-F238E27FC236}">
                <a16:creationId xmlns:a16="http://schemas.microsoft.com/office/drawing/2014/main" id="{806BE195-B375-468D-9E21-C3C3EBE7D66F}"/>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53CCF2E3-0126-48C3-B1C8-652CBA5E5058}" type="datetimeFigureOut">
              <a:rPr lang="ru-RU"/>
              <a:pPr>
                <a:defRPr/>
              </a:pPr>
              <a:t>21.04.2025</a:t>
            </a:fld>
            <a:endParaRPr lang="ru-RU"/>
          </a:p>
        </p:txBody>
      </p:sp>
      <p:sp>
        <p:nvSpPr>
          <p:cNvPr id="4" name="Образ слайда 3">
            <a:extLst>
              <a:ext uri="{FF2B5EF4-FFF2-40B4-BE49-F238E27FC236}">
                <a16:creationId xmlns:a16="http://schemas.microsoft.com/office/drawing/2014/main" id="{2D819F55-3BB2-4A1E-8970-B337AA14ACC1}"/>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a:extLst>
              <a:ext uri="{FF2B5EF4-FFF2-40B4-BE49-F238E27FC236}">
                <a16:creationId xmlns:a16="http://schemas.microsoft.com/office/drawing/2014/main" id="{A060FF6B-9FF6-4149-AF67-5635B76A64D4}"/>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a:extLst>
              <a:ext uri="{FF2B5EF4-FFF2-40B4-BE49-F238E27FC236}">
                <a16:creationId xmlns:a16="http://schemas.microsoft.com/office/drawing/2014/main" id="{C12E7B70-44EC-45BA-A9DF-B6236B2BE03E}"/>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ru-RU"/>
          </a:p>
        </p:txBody>
      </p:sp>
      <p:sp>
        <p:nvSpPr>
          <p:cNvPr id="7" name="Номер слайда 6">
            <a:extLst>
              <a:ext uri="{FF2B5EF4-FFF2-40B4-BE49-F238E27FC236}">
                <a16:creationId xmlns:a16="http://schemas.microsoft.com/office/drawing/2014/main" id="{D9B51C5B-6CDE-4A2F-AE41-CA05149F0561}"/>
              </a:ext>
            </a:extLst>
          </p:cNvPr>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hangingPunct="1">
              <a:defRPr sz="1200">
                <a:latin typeface="Arial" charset="0"/>
                <a:cs typeface="Arial" charset="0"/>
              </a:defRPr>
            </a:lvl1pPr>
          </a:lstStyle>
          <a:p>
            <a:pPr>
              <a:defRPr/>
            </a:pPr>
            <a:fld id="{B50199F6-0796-460B-A1DB-728789C26185}"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9A538B82-9361-4AA3-A811-17DFDA8B1CF8}"/>
              </a:ext>
            </a:extLst>
          </p:cNvPr>
          <p:cNvSpPr>
            <a:spLocks noGrp="1" noRot="1" noChangeAspect="1" noTextEdit="1"/>
          </p:cNvSpPr>
          <p:nvPr>
            <p:ph type="sldImg"/>
          </p:nvPr>
        </p:nvSpPr>
        <p:spPr bwMode="auto">
          <a:xfrm>
            <a:off x="1192213" y="706438"/>
            <a:ext cx="4521200" cy="3390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a:extLst>
              <a:ext uri="{FF2B5EF4-FFF2-40B4-BE49-F238E27FC236}">
                <a16:creationId xmlns:a16="http://schemas.microsoft.com/office/drawing/2014/main" id="{4BE9831A-D03B-4E0B-9BC2-206CF01ED8E8}"/>
              </a:ext>
            </a:extLst>
          </p:cNvPr>
          <p:cNvSpPr>
            <a:spLocks noGrp="1" noChangeArrowheads="1"/>
          </p:cNvSpPr>
          <p:nvPr>
            <p:ph type="body" idx="1"/>
          </p:nvPr>
        </p:nvSpPr>
        <p:spPr bwMode="auto">
          <a:xfrm>
            <a:off x="930275" y="4310063"/>
            <a:ext cx="5043488" cy="4167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569EA271-2572-4291-9331-7DACE6D25EF8}"/>
              </a:ext>
            </a:extLst>
          </p:cNvPr>
          <p:cNvSpPr>
            <a:spLocks noGrp="1" noChangeArrowheads="1"/>
          </p:cNvSpPr>
          <p:nvPr>
            <p:ph type="sldNum" sz="quarter" idx="5"/>
          </p:nvPr>
        </p:nvSpPr>
        <p:spPr/>
        <p:txBody>
          <a:bodyPr/>
          <a:lstStyle/>
          <a:p>
            <a:pPr eaLnBrk="0" hangingPunct="0">
              <a:defRPr/>
            </a:pPr>
            <a:fld id="{663D7503-6CCD-4F43-9467-366BF242770F}" type="slidenum">
              <a:rPr lang="en-US" altLang="en-US">
                <a:solidFill>
                  <a:srgbClr val="000000"/>
                </a:solidFill>
                <a:latin typeface="Arial" panose="020B0604020202020204" pitchFamily="34" charset="0"/>
                <a:ea typeface="ＭＳ Ｐゴシック" panose="020B0600070205080204" pitchFamily="34" charset="-128"/>
                <a:cs typeface="+mn-cs"/>
              </a:rPr>
              <a:pPr eaLnBrk="0" hangingPunct="0">
                <a:defRPr/>
              </a:pPr>
              <a:t>3</a:t>
            </a:fld>
            <a:endParaRPr lang="en-US" altLang="en-US">
              <a:solidFill>
                <a:srgbClr val="000000"/>
              </a:solidFill>
              <a:latin typeface="Arial" panose="020B0604020202020204" pitchFamily="34" charset="0"/>
              <a:ea typeface="ＭＳ Ｐゴシック" panose="020B0600070205080204" pitchFamily="34" charset="-128"/>
              <a:cs typeface="+mn-cs"/>
            </a:endParaRPr>
          </a:p>
        </p:txBody>
      </p:sp>
      <p:sp>
        <p:nvSpPr>
          <p:cNvPr id="154627" name="Rectangle 2">
            <a:extLst>
              <a:ext uri="{FF2B5EF4-FFF2-40B4-BE49-F238E27FC236}">
                <a16:creationId xmlns:a16="http://schemas.microsoft.com/office/drawing/2014/main" id="{FCC3B301-2782-4F84-8AAA-7EA9B8AA283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8" name="Rectangle 3">
            <a:extLst>
              <a:ext uri="{FF2B5EF4-FFF2-40B4-BE49-F238E27FC236}">
                <a16:creationId xmlns:a16="http://schemas.microsoft.com/office/drawing/2014/main" id="{0A1126BF-7990-4D4B-B888-3628CA90F9F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These cracks highly resemble ice flows on Earth.  Astronomers have studied Europa and know that the surface is salty water ice.  Since Jupiter is 5x as far from the Sun as the Earth is, it should be very, very, very cold ---- so water should be a solid.  However, if Europa were a solid ice ball, it should have a surface with lots of craters!</a:t>
            </a:r>
          </a:p>
          <a:p>
            <a:r>
              <a:rPr lang="en-US" altLang="en-US"/>
              <a:t>Europa has a sub-surface ocean of liquid water!  The ice plates flow on this ocean much like tectonic plates on the Earth: they collide, fold over or under each other, and get created anew from the liquid water beneath.  Europa refreshes its surface and erases old craters.  The mystery here is that Jupiter is too far from the Sun for water to be a liquid!</a:t>
            </a:r>
          </a:p>
        </p:txBody>
      </p:sp>
    </p:spTree>
    <p:extLst>
      <p:ext uri="{BB962C8B-B14F-4D97-AF65-F5344CB8AC3E}">
        <p14:creationId xmlns:p14="http://schemas.microsoft.com/office/powerpoint/2010/main" val="792628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E04979A7-E88D-47C9-BD6C-815473DAAA4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DBDA267-828B-40EE-9F05-0B66872ECB8F}" type="slidenum">
              <a:rPr lang="en-US" altLang="en-US" smtClean="0">
                <a:latin typeface="Arial" panose="020B0604020202020204" pitchFamily="34" charset="0"/>
              </a:rPr>
              <a:pPr>
                <a:spcBef>
                  <a:spcPct val="0"/>
                </a:spcBef>
              </a:pPr>
              <a:t>4</a:t>
            </a:fld>
            <a:endParaRPr lang="en-US" altLang="en-US">
              <a:latin typeface="Arial" panose="020B0604020202020204" pitchFamily="34" charset="0"/>
            </a:endParaRPr>
          </a:p>
        </p:txBody>
      </p:sp>
      <p:sp>
        <p:nvSpPr>
          <p:cNvPr id="29699" name="Rectangle 2">
            <a:extLst>
              <a:ext uri="{FF2B5EF4-FFF2-40B4-BE49-F238E27FC236}">
                <a16:creationId xmlns:a16="http://schemas.microsoft.com/office/drawing/2014/main" id="{F52D4F10-6A20-43EC-86DA-243754CCEF5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0" name="Rectangle 3">
            <a:extLst>
              <a:ext uri="{FF2B5EF4-FFF2-40B4-BE49-F238E27FC236}">
                <a16:creationId xmlns:a16="http://schemas.microsoft.com/office/drawing/2014/main" id="{D4373343-0C96-4F5C-BBDA-54F4FDDE8A63}"/>
              </a:ext>
            </a:extLst>
          </p:cNvPr>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A0DBE88F-4CC1-41CC-95A9-D6A92B2A954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5E672E7-3EC1-4E12-B72A-8A3715E7669F}" type="slidenum">
              <a:rPr lang="en-AU" altLang="en-US" smtClean="0">
                <a:latin typeface="Arial" panose="020B0604020202020204" pitchFamily="34" charset="0"/>
              </a:rPr>
              <a:pPr>
                <a:spcBef>
                  <a:spcPct val="0"/>
                </a:spcBef>
              </a:pPr>
              <a:t>5</a:t>
            </a:fld>
            <a:endParaRPr lang="en-AU" altLang="en-US">
              <a:latin typeface="Arial" panose="020B0604020202020204" pitchFamily="34" charset="0"/>
            </a:endParaRPr>
          </a:p>
        </p:txBody>
      </p:sp>
      <p:sp>
        <p:nvSpPr>
          <p:cNvPr id="43011" name="Rectangle 2">
            <a:extLst>
              <a:ext uri="{FF2B5EF4-FFF2-40B4-BE49-F238E27FC236}">
                <a16:creationId xmlns:a16="http://schemas.microsoft.com/office/drawing/2014/main" id="{DC5F1799-B4EF-4A39-A2C6-91EEFC06D97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a:extLst>
              <a:ext uri="{FF2B5EF4-FFF2-40B4-BE49-F238E27FC236}">
                <a16:creationId xmlns:a16="http://schemas.microsoft.com/office/drawing/2014/main" id="{CCD530BA-5527-4A64-806B-649B248EC2D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AU" altLang="en-US" dirty="0">
                <a:latin typeface="Arial" panose="020B0604020202020204" pitchFamily="34" charset="0"/>
              </a:rPr>
              <a:t>He used the S-B and Wien law to find the temperature needed to balance the Sun’s energy with the outgoing IR.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9DC0054F-95E7-417C-8135-AB32D302BD1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7790090-47DB-4B9A-A194-A120C0E4517A}" type="slidenum">
              <a:rPr lang="en-US" altLang="en-US" smtClean="0">
                <a:latin typeface="Times New Roman" panose="02020603050405020304" pitchFamily="18" charset="0"/>
              </a:rPr>
              <a:pPr>
                <a:spcBef>
                  <a:spcPct val="0"/>
                </a:spcBef>
              </a:pPr>
              <a:t>6</a:t>
            </a:fld>
            <a:endParaRPr lang="en-US" altLang="en-US">
              <a:latin typeface="Times New Roman" panose="02020603050405020304" pitchFamily="18" charset="0"/>
            </a:endParaRPr>
          </a:p>
        </p:txBody>
      </p:sp>
      <p:sp>
        <p:nvSpPr>
          <p:cNvPr id="45059" name="Rectangle 2">
            <a:extLst>
              <a:ext uri="{FF2B5EF4-FFF2-40B4-BE49-F238E27FC236}">
                <a16:creationId xmlns:a16="http://schemas.microsoft.com/office/drawing/2014/main" id="{E0FF6C86-179E-418A-944B-017F9677E1E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0" name="Rectangle 3">
            <a:extLst>
              <a:ext uri="{FF2B5EF4-FFF2-40B4-BE49-F238E27FC236}">
                <a16:creationId xmlns:a16="http://schemas.microsoft.com/office/drawing/2014/main" id="{EC15CE7A-2212-42A9-B4F9-93F77A4321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6AFAD35D-0460-41A0-AFB4-39A687F7A83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a:extLst>
              <a:ext uri="{FF2B5EF4-FFF2-40B4-BE49-F238E27FC236}">
                <a16:creationId xmlns:a16="http://schemas.microsoft.com/office/drawing/2014/main" id="{48054DF8-2493-4229-8DAA-38E01137ADB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AU" altLang="en-US">
                <a:latin typeface="Arial" panose="020B0604020202020204" pitchFamily="34" charset="0"/>
              </a:rPr>
              <a:t>Photo NASA Viking mission. Atmosphere mostly CO2 , but only 0.01% of Earth’s pressure</a:t>
            </a:r>
          </a:p>
          <a:p>
            <a:pPr eaLnBrk="1" hangingPunct="1"/>
            <a:endParaRPr lang="en-AU" altLang="en-US">
              <a:latin typeface="Arial" panose="020B0604020202020204" pitchFamily="34" charset="0"/>
            </a:endParaRPr>
          </a:p>
        </p:txBody>
      </p:sp>
      <p:sp>
        <p:nvSpPr>
          <p:cNvPr id="63492" name="Slide Number Placeholder 3">
            <a:extLst>
              <a:ext uri="{FF2B5EF4-FFF2-40B4-BE49-F238E27FC236}">
                <a16:creationId xmlns:a16="http://schemas.microsoft.com/office/drawing/2014/main" id="{651E3820-5538-46D8-8DC8-67F90F212AE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8F918CA-42A9-4103-9480-5F91ADB128E2}" type="slidenum">
              <a:rPr lang="en-AU" altLang="en-US" smtClean="0">
                <a:latin typeface="Arial" panose="020B0604020202020204" pitchFamily="34" charset="0"/>
              </a:rPr>
              <a:pPr>
                <a:spcBef>
                  <a:spcPct val="0"/>
                </a:spcBef>
              </a:pPr>
              <a:t>7</a:t>
            </a:fld>
            <a:endParaRPr lang="en-AU"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D75476ED-AD93-454B-80B2-F7830CE56A9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6681F017-03FF-4BEA-B60A-4DF73CD5EFD5}"/>
              </a:ext>
            </a:extLst>
          </p:cNvPr>
          <p:cNvSpPr>
            <a:spLocks noGrp="1"/>
          </p:cNvSpPr>
          <p:nvPr>
            <p:ph type="body" idx="1"/>
          </p:nvPr>
        </p:nvSpPr>
        <p:spPr/>
        <p:txBody>
          <a:bodyPr/>
          <a:lstStyle/>
          <a:p>
            <a:pPr eaLnBrk="1" hangingPunct="1">
              <a:defRPr/>
            </a:pPr>
            <a:r>
              <a:rPr lang="en-AU" dirty="0"/>
              <a:t>Photo  NASA – National Geographic taken in UV light. Natural appearance is more blue.</a:t>
            </a:r>
          </a:p>
          <a:p>
            <a:pPr eaLnBrk="1" hangingPunct="1">
              <a:defRPr/>
            </a:pPr>
            <a:r>
              <a:rPr lang="en-AU" dirty="0">
                <a:solidFill>
                  <a:srgbClr val="FFFF00"/>
                </a:solidFill>
                <a:effectLst>
                  <a:outerShdw blurRad="38100" dist="38100" dir="2700000" algn="tl">
                    <a:srgbClr val="000000">
                      <a:alpha val="43137"/>
                    </a:srgbClr>
                  </a:outerShdw>
                </a:effectLst>
              </a:rPr>
              <a:t>92 times Earth’s pressure, hot enough to melt lead.</a:t>
            </a:r>
            <a:endParaRPr lang="en-AU" dirty="0"/>
          </a:p>
        </p:txBody>
      </p:sp>
      <p:sp>
        <p:nvSpPr>
          <p:cNvPr id="65540" name="Slide Number Placeholder 3">
            <a:extLst>
              <a:ext uri="{FF2B5EF4-FFF2-40B4-BE49-F238E27FC236}">
                <a16:creationId xmlns:a16="http://schemas.microsoft.com/office/drawing/2014/main" id="{7B4823E9-2AC7-46D9-8A0B-8D02A89B95F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BACC63C-24DA-4B17-BF65-4299CE821569}" type="slidenum">
              <a:rPr lang="en-AU" altLang="en-US" smtClean="0">
                <a:latin typeface="Arial" panose="020B0604020202020204" pitchFamily="34" charset="0"/>
              </a:rPr>
              <a:pPr>
                <a:spcBef>
                  <a:spcPct val="0"/>
                </a:spcBef>
              </a:pPr>
              <a:t>8</a:t>
            </a:fld>
            <a:endParaRPr lang="en-AU"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975D5F38-D7D0-4DE1-9EFC-70C70360B07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0D07CC2-91B1-4626-96C4-20062C080F21}" type="slidenum">
              <a:rPr lang="en-US" altLang="en-US" smtClean="0">
                <a:latin typeface="Arial" panose="020B0604020202020204" pitchFamily="34" charset="0"/>
              </a:rPr>
              <a:pPr>
                <a:spcBef>
                  <a:spcPct val="0"/>
                </a:spcBef>
              </a:pPr>
              <a:t>11</a:t>
            </a:fld>
            <a:endParaRPr lang="en-US" altLang="en-US">
              <a:latin typeface="Arial" panose="020B0604020202020204" pitchFamily="34" charset="0"/>
            </a:endParaRPr>
          </a:p>
        </p:txBody>
      </p:sp>
      <p:sp>
        <p:nvSpPr>
          <p:cNvPr id="72707" name="Rectangle 2">
            <a:extLst>
              <a:ext uri="{FF2B5EF4-FFF2-40B4-BE49-F238E27FC236}">
                <a16:creationId xmlns:a16="http://schemas.microsoft.com/office/drawing/2014/main" id="{6BFEE264-BB56-4D75-A026-901BF937BDB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8" name="Rectangle 3">
            <a:extLst>
              <a:ext uri="{FF2B5EF4-FFF2-40B4-BE49-F238E27FC236}">
                <a16:creationId xmlns:a16="http://schemas.microsoft.com/office/drawing/2014/main" id="{543A9B95-835C-4A40-82A7-A6B73FBB947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995A5427-DAF2-4170-4125-1A133EAC732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09119D0-BD58-402F-9BF3-5788F298DCAA}" type="slidenum">
              <a:rPr lang="en-AU" altLang="en-US" smtClean="0">
                <a:latin typeface="Arial" panose="020B0604020202020204" pitchFamily="34" charset="0"/>
              </a:rPr>
              <a:pPr>
                <a:spcBef>
                  <a:spcPct val="0"/>
                </a:spcBef>
              </a:pPr>
              <a:t>12</a:t>
            </a:fld>
            <a:endParaRPr lang="en-AU" altLang="en-US">
              <a:latin typeface="Arial" panose="020B0604020202020204" pitchFamily="34" charset="0"/>
            </a:endParaRPr>
          </a:p>
        </p:txBody>
      </p:sp>
      <p:sp>
        <p:nvSpPr>
          <p:cNvPr id="89091" name="Rectangle 2">
            <a:extLst>
              <a:ext uri="{FF2B5EF4-FFF2-40B4-BE49-F238E27FC236}">
                <a16:creationId xmlns:a16="http://schemas.microsoft.com/office/drawing/2014/main" id="{CF151AF4-F2E9-301D-5836-7649F5F8F7D6}"/>
              </a:ext>
            </a:extLst>
          </p:cNvPr>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a:extLst>
              <a:ext uri="{FF2B5EF4-FFF2-40B4-BE49-F238E27FC236}">
                <a16:creationId xmlns:a16="http://schemas.microsoft.com/office/drawing/2014/main" id="{582BDABD-97DC-9A0C-DF05-653FD9DE818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AU" altLang="en-US">
                <a:latin typeface="Arial" panose="020B0604020202020204" pitchFamily="34" charset="0"/>
              </a:rPr>
              <a:t>These slides are part of the IPCC AR4 Synthesis Report which can be downloaded from http://www.ipcc.ch/</a:t>
            </a:r>
          </a:p>
          <a:p>
            <a:pPr eaLnBrk="1" hangingPunct="1"/>
            <a:r>
              <a:rPr lang="en-AU" altLang="en-US">
                <a:latin typeface="Arial" panose="020B0604020202020204" pitchFamily="34" charset="0"/>
              </a:rPr>
              <a:t>People who say models are ‘only models’ need to look at this sort of information! Also note that economic models are not like scientific ones – their problem is that the assumptions that go in are only guesses about what humans will do. What goes in to climate models are the laws of physics.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995A5427-DAF2-4170-4125-1A133EAC732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09119D0-BD58-402F-9BF3-5788F298DCAA}" type="slidenum">
              <a:rPr lang="en-AU" altLang="en-US" smtClean="0">
                <a:latin typeface="Arial" panose="020B0604020202020204" pitchFamily="34" charset="0"/>
              </a:rPr>
              <a:pPr>
                <a:spcBef>
                  <a:spcPct val="0"/>
                </a:spcBef>
              </a:pPr>
              <a:t>18</a:t>
            </a:fld>
            <a:endParaRPr lang="en-AU" altLang="en-US">
              <a:latin typeface="Arial" panose="020B0604020202020204" pitchFamily="34" charset="0"/>
            </a:endParaRPr>
          </a:p>
        </p:txBody>
      </p:sp>
      <p:sp>
        <p:nvSpPr>
          <p:cNvPr id="89091" name="Rectangle 2">
            <a:extLst>
              <a:ext uri="{FF2B5EF4-FFF2-40B4-BE49-F238E27FC236}">
                <a16:creationId xmlns:a16="http://schemas.microsoft.com/office/drawing/2014/main" id="{CF151AF4-F2E9-301D-5836-7649F5F8F7D6}"/>
              </a:ext>
            </a:extLst>
          </p:cNvPr>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a:extLst>
              <a:ext uri="{FF2B5EF4-FFF2-40B4-BE49-F238E27FC236}">
                <a16:creationId xmlns:a16="http://schemas.microsoft.com/office/drawing/2014/main" id="{582BDABD-97DC-9A0C-DF05-653FD9DE818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AU" altLang="en-US">
                <a:latin typeface="Arial" panose="020B0604020202020204" pitchFamily="34" charset="0"/>
              </a:rPr>
              <a:t>These slides are part of the IPCC AR4 Synthesis Report which can be downloaded from http://www.ipcc.ch/</a:t>
            </a:r>
          </a:p>
          <a:p>
            <a:pPr eaLnBrk="1" hangingPunct="1"/>
            <a:r>
              <a:rPr lang="en-AU" altLang="en-US">
                <a:latin typeface="Arial" panose="020B0604020202020204" pitchFamily="34" charset="0"/>
              </a:rPr>
              <a:t>People who say models are ‘only models’ need to look at this sort of information! Also note that economic models are not like scientific ones – their problem is that the assumptions that go in are only guesses about what humans will do. What goes in to climate models are the laws of physics.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B50199F6-0796-460B-A1DB-728789C26185}" type="slidenum">
              <a:rPr lang="ru-RU" smtClean="0"/>
              <a:pPr>
                <a:defRPr/>
              </a:pPr>
              <a:t>19</a:t>
            </a:fld>
            <a:endParaRPr lang="ru-RU"/>
          </a:p>
        </p:txBody>
      </p:sp>
    </p:spTree>
    <p:extLst>
      <p:ext uri="{BB962C8B-B14F-4D97-AF65-F5344CB8AC3E}">
        <p14:creationId xmlns:p14="http://schemas.microsoft.com/office/powerpoint/2010/main" val="4272309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Образ слайда 1">
            <a:extLst>
              <a:ext uri="{FF2B5EF4-FFF2-40B4-BE49-F238E27FC236}">
                <a16:creationId xmlns:a16="http://schemas.microsoft.com/office/drawing/2014/main" id="{4A49DBC2-D90B-46EB-854B-E1992A00C56F}"/>
              </a:ext>
            </a:extLst>
          </p:cNvPr>
          <p:cNvSpPr>
            <a:spLocks noGrp="1" noRot="1" noChangeAspect="1" noChangeArrowheads="1" noTextEdit="1"/>
          </p:cNvSpPr>
          <p:nvPr>
            <p:ph type="sldImg"/>
          </p:nvPr>
        </p:nvSpPr>
        <p:spPr>
          <a:ln/>
        </p:spPr>
      </p:sp>
      <p:sp>
        <p:nvSpPr>
          <p:cNvPr id="160771" name="Заметки 2">
            <a:extLst>
              <a:ext uri="{FF2B5EF4-FFF2-40B4-BE49-F238E27FC236}">
                <a16:creationId xmlns:a16="http://schemas.microsoft.com/office/drawing/2014/main" id="{675D3E70-E4CA-431F-8B77-3F1E481B20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ru-RU"/>
          </a:p>
        </p:txBody>
      </p:sp>
      <p:sp>
        <p:nvSpPr>
          <p:cNvPr id="160772" name="Номер слайда 3">
            <a:extLst>
              <a:ext uri="{FF2B5EF4-FFF2-40B4-BE49-F238E27FC236}">
                <a16:creationId xmlns:a16="http://schemas.microsoft.com/office/drawing/2014/main" id="{7DE4904D-D908-4D43-A635-5770F130A3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000">
                <a:solidFill>
                  <a:schemeClr val="tx1"/>
                </a:solidFill>
                <a:latin typeface="Arial" panose="020B0604020202020204" pitchFamily="34" charset="0"/>
              </a:defRPr>
            </a:lvl1pPr>
            <a:lvl2pPr marL="742950" indent="-285750">
              <a:defRPr sz="1000">
                <a:solidFill>
                  <a:schemeClr val="tx1"/>
                </a:solidFill>
                <a:latin typeface="Arial" panose="020B0604020202020204" pitchFamily="34" charset="0"/>
              </a:defRPr>
            </a:lvl2pPr>
            <a:lvl3pPr marL="1143000" indent="-228600">
              <a:defRPr sz="1000">
                <a:solidFill>
                  <a:schemeClr val="tx1"/>
                </a:solidFill>
                <a:latin typeface="Arial" panose="020B0604020202020204" pitchFamily="34" charset="0"/>
              </a:defRPr>
            </a:lvl3pPr>
            <a:lvl4pPr marL="1600200" indent="-228600">
              <a:defRPr sz="1000">
                <a:solidFill>
                  <a:schemeClr val="tx1"/>
                </a:solidFill>
                <a:latin typeface="Arial" panose="020B0604020202020204" pitchFamily="34" charset="0"/>
              </a:defRPr>
            </a:lvl4pPr>
            <a:lvl5pPr marL="2057400" indent="-228600">
              <a:defRPr sz="1000">
                <a:solidFill>
                  <a:schemeClr val="tx1"/>
                </a:solidFill>
                <a:latin typeface="Arial" panose="020B0604020202020204" pitchFamily="34" charset="0"/>
              </a:defRPr>
            </a:lvl5pPr>
            <a:lvl6pPr marL="2514600" indent="-228600" eaLnBrk="0" fontAlgn="base" hangingPunct="0">
              <a:spcBef>
                <a:spcPct val="0"/>
              </a:spcBef>
              <a:spcAft>
                <a:spcPct val="0"/>
              </a:spcAft>
              <a:defRPr sz="1000">
                <a:solidFill>
                  <a:schemeClr val="tx1"/>
                </a:solidFill>
                <a:latin typeface="Arial" panose="020B0604020202020204" pitchFamily="34" charset="0"/>
              </a:defRPr>
            </a:lvl6pPr>
            <a:lvl7pPr marL="2971800" indent="-228600" eaLnBrk="0" fontAlgn="base" hangingPunct="0">
              <a:spcBef>
                <a:spcPct val="0"/>
              </a:spcBef>
              <a:spcAft>
                <a:spcPct val="0"/>
              </a:spcAft>
              <a:defRPr sz="1000">
                <a:solidFill>
                  <a:schemeClr val="tx1"/>
                </a:solidFill>
                <a:latin typeface="Arial" panose="020B0604020202020204" pitchFamily="34" charset="0"/>
              </a:defRPr>
            </a:lvl7pPr>
            <a:lvl8pPr marL="3429000" indent="-228600" eaLnBrk="0" fontAlgn="base" hangingPunct="0">
              <a:spcBef>
                <a:spcPct val="0"/>
              </a:spcBef>
              <a:spcAft>
                <a:spcPct val="0"/>
              </a:spcAft>
              <a:defRPr sz="1000">
                <a:solidFill>
                  <a:schemeClr val="tx1"/>
                </a:solidFill>
                <a:latin typeface="Arial" panose="020B0604020202020204" pitchFamily="34" charset="0"/>
              </a:defRPr>
            </a:lvl8pPr>
            <a:lvl9pPr marL="3886200" indent="-228600" eaLnBrk="0" fontAlgn="base" hangingPunct="0">
              <a:spcBef>
                <a:spcPct val="0"/>
              </a:spcBef>
              <a:spcAft>
                <a:spcPct val="0"/>
              </a:spcAft>
              <a:defRPr sz="1000">
                <a:solidFill>
                  <a:schemeClr val="tx1"/>
                </a:solidFill>
                <a:latin typeface="Arial" panose="020B0604020202020204" pitchFamily="34" charset="0"/>
              </a:defRPr>
            </a:lvl9pPr>
          </a:lstStyle>
          <a:p>
            <a:fld id="{B5E456E9-D14B-43BD-90EF-2756AD188EC8}" type="slidenum">
              <a:rPr lang="ru-RU" altLang="ru-RU" sz="1200" smtClean="0"/>
              <a:pPr/>
              <a:t>21</a:t>
            </a:fld>
            <a:endParaRPr lang="ru-RU" altLang="ru-RU"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Образ слайда 1">
            <a:extLst>
              <a:ext uri="{FF2B5EF4-FFF2-40B4-BE49-F238E27FC236}">
                <a16:creationId xmlns:a16="http://schemas.microsoft.com/office/drawing/2014/main" id="{0D12299F-FCDC-4CAA-ABB6-6D72149C67B8}"/>
              </a:ext>
            </a:extLst>
          </p:cNvPr>
          <p:cNvSpPr>
            <a:spLocks noGrp="1" noRot="1" noChangeAspect="1" noChangeArrowheads="1" noTextEdit="1"/>
          </p:cNvSpPr>
          <p:nvPr>
            <p:ph type="sldImg"/>
          </p:nvPr>
        </p:nvSpPr>
        <p:spPr>
          <a:ln/>
        </p:spPr>
      </p:sp>
      <p:sp>
        <p:nvSpPr>
          <p:cNvPr id="171011" name="Заметки 2">
            <a:extLst>
              <a:ext uri="{FF2B5EF4-FFF2-40B4-BE49-F238E27FC236}">
                <a16:creationId xmlns:a16="http://schemas.microsoft.com/office/drawing/2014/main" id="{870EBD3E-853D-4484-9B25-7C6B8F4F9C4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ru-RU"/>
          </a:p>
        </p:txBody>
      </p:sp>
      <p:sp>
        <p:nvSpPr>
          <p:cNvPr id="171012" name="Номер слайда 3">
            <a:extLst>
              <a:ext uri="{FF2B5EF4-FFF2-40B4-BE49-F238E27FC236}">
                <a16:creationId xmlns:a16="http://schemas.microsoft.com/office/drawing/2014/main" id="{E7BD6BC0-7AB3-41BF-B05F-3EF422746CF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000">
                <a:solidFill>
                  <a:schemeClr val="tx1"/>
                </a:solidFill>
                <a:latin typeface="Arial" panose="020B0604020202020204" pitchFamily="34" charset="0"/>
              </a:defRPr>
            </a:lvl1pPr>
            <a:lvl2pPr marL="742950" indent="-285750">
              <a:defRPr sz="1000">
                <a:solidFill>
                  <a:schemeClr val="tx1"/>
                </a:solidFill>
                <a:latin typeface="Arial" panose="020B0604020202020204" pitchFamily="34" charset="0"/>
              </a:defRPr>
            </a:lvl2pPr>
            <a:lvl3pPr marL="1143000" indent="-228600">
              <a:defRPr sz="1000">
                <a:solidFill>
                  <a:schemeClr val="tx1"/>
                </a:solidFill>
                <a:latin typeface="Arial" panose="020B0604020202020204" pitchFamily="34" charset="0"/>
              </a:defRPr>
            </a:lvl3pPr>
            <a:lvl4pPr marL="1600200" indent="-228600">
              <a:defRPr sz="1000">
                <a:solidFill>
                  <a:schemeClr val="tx1"/>
                </a:solidFill>
                <a:latin typeface="Arial" panose="020B0604020202020204" pitchFamily="34" charset="0"/>
              </a:defRPr>
            </a:lvl4pPr>
            <a:lvl5pPr marL="2057400" indent="-228600">
              <a:defRPr sz="1000">
                <a:solidFill>
                  <a:schemeClr val="tx1"/>
                </a:solidFill>
                <a:latin typeface="Arial" panose="020B0604020202020204" pitchFamily="34" charset="0"/>
              </a:defRPr>
            </a:lvl5pPr>
            <a:lvl6pPr marL="2514600" indent="-228600" eaLnBrk="0" fontAlgn="base" hangingPunct="0">
              <a:spcBef>
                <a:spcPct val="0"/>
              </a:spcBef>
              <a:spcAft>
                <a:spcPct val="0"/>
              </a:spcAft>
              <a:defRPr sz="1000">
                <a:solidFill>
                  <a:schemeClr val="tx1"/>
                </a:solidFill>
                <a:latin typeface="Arial" panose="020B0604020202020204" pitchFamily="34" charset="0"/>
              </a:defRPr>
            </a:lvl6pPr>
            <a:lvl7pPr marL="2971800" indent="-228600" eaLnBrk="0" fontAlgn="base" hangingPunct="0">
              <a:spcBef>
                <a:spcPct val="0"/>
              </a:spcBef>
              <a:spcAft>
                <a:spcPct val="0"/>
              </a:spcAft>
              <a:defRPr sz="1000">
                <a:solidFill>
                  <a:schemeClr val="tx1"/>
                </a:solidFill>
                <a:latin typeface="Arial" panose="020B0604020202020204" pitchFamily="34" charset="0"/>
              </a:defRPr>
            </a:lvl7pPr>
            <a:lvl8pPr marL="3429000" indent="-228600" eaLnBrk="0" fontAlgn="base" hangingPunct="0">
              <a:spcBef>
                <a:spcPct val="0"/>
              </a:spcBef>
              <a:spcAft>
                <a:spcPct val="0"/>
              </a:spcAft>
              <a:defRPr sz="1000">
                <a:solidFill>
                  <a:schemeClr val="tx1"/>
                </a:solidFill>
                <a:latin typeface="Arial" panose="020B0604020202020204" pitchFamily="34" charset="0"/>
              </a:defRPr>
            </a:lvl8pPr>
            <a:lvl9pPr marL="3886200" indent="-228600" eaLnBrk="0" fontAlgn="base" hangingPunct="0">
              <a:spcBef>
                <a:spcPct val="0"/>
              </a:spcBef>
              <a:spcAft>
                <a:spcPct val="0"/>
              </a:spcAft>
              <a:defRPr sz="1000">
                <a:solidFill>
                  <a:schemeClr val="tx1"/>
                </a:solidFill>
                <a:latin typeface="Arial" panose="020B0604020202020204" pitchFamily="34" charset="0"/>
              </a:defRPr>
            </a:lvl9pPr>
          </a:lstStyle>
          <a:p>
            <a:fld id="{E8733BAB-B2E6-4232-86B9-3F9D11398FC4}" type="slidenum">
              <a:rPr lang="ru-RU" altLang="ru-RU" sz="1200" smtClean="0"/>
              <a:pPr/>
              <a:t>22</a:t>
            </a:fld>
            <a:endParaRPr lang="ru-RU" altLang="ru-RU"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E415CAC3-950E-4B46-8FFA-795DCACB50CF}"/>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1BE7EF54-644D-4C8E-8A41-4D5B6875CD1C}" type="slidenum">
              <a:rPr lang="en-US" altLang="en-US">
                <a:latin typeface="Arial" panose="020B0604020202020204" pitchFamily="34" charset="0"/>
              </a:rPr>
              <a:pPr algn="r" eaLnBrk="1" hangingPunct="1">
                <a:spcBef>
                  <a:spcPct val="0"/>
                </a:spcBef>
              </a:pPr>
              <a:t>24</a:t>
            </a:fld>
            <a:endParaRPr lang="en-US" altLang="en-US">
              <a:latin typeface="Arial" panose="020B0604020202020204" pitchFamily="34" charset="0"/>
            </a:endParaRPr>
          </a:p>
        </p:txBody>
      </p:sp>
      <p:sp>
        <p:nvSpPr>
          <p:cNvPr id="96259" name="Rectangle 2">
            <a:extLst>
              <a:ext uri="{FF2B5EF4-FFF2-40B4-BE49-F238E27FC236}">
                <a16:creationId xmlns:a16="http://schemas.microsoft.com/office/drawing/2014/main" id="{B09E7474-6FDA-4E49-B40C-4E57818EB74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60" name="Rectangle 3">
            <a:extLst>
              <a:ext uri="{FF2B5EF4-FFF2-40B4-BE49-F238E27FC236}">
                <a16:creationId xmlns:a16="http://schemas.microsoft.com/office/drawing/2014/main" id="{0E09F181-B976-490A-959E-17E9D7A3824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a:cs typeface="Arial" panose="020B0604020202020204" pitchFamily="34" charset="0"/>
              </a:rPr>
              <a:t>The overall decrease of 1.3% per decade is averaged over all the months of the year. November and December are the only months that do not show this decrease.</a:t>
            </a:r>
            <a:endParaRPr lang="en-US" altLang="en-US">
              <a:cs typeface="Arial" panose="020B0604020202020204" pitchFamily="34" charset="0"/>
            </a:endParaRPr>
          </a:p>
          <a:p>
            <a:pPr eaLnBrk="1" hangingPunct="1"/>
            <a:r>
              <a:rPr lang="en-GB" altLang="en-US"/>
              <a:t>The figure (from the IPCC 4</a:t>
            </a:r>
            <a:r>
              <a:rPr lang="en-GB" altLang="en-US" baseline="30000"/>
              <a:t>th</a:t>
            </a:r>
            <a:r>
              <a:rPr lang="en-GB" altLang="en-US"/>
              <a:t> Assessment Report) shows the change in spring snow covered area in North America since the early 20</a:t>
            </a:r>
            <a:r>
              <a:rPr lang="en-GB" altLang="en-US" baseline="30000"/>
              <a:t>th</a:t>
            </a:r>
            <a:r>
              <a:rPr lang="en-GB" altLang="en-US"/>
              <a:t> century. The spring decline is 7.5% </a:t>
            </a:r>
            <a:r>
              <a:rPr lang="en-US" altLang="en-US">
                <a:cs typeface="Arial" panose="020B0604020202020204" pitchFamily="34" charset="0"/>
              </a:rPr>
              <a:t>±3.5% since 1922. Page 42.</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9EFC87C1-C3AF-4960-A6F2-35E84FC09A2F}"/>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4F1B2B06-0967-4049-984A-C6EF00C73A85}" type="slidenum">
              <a:rPr lang="en-AU" altLang="en-US">
                <a:latin typeface="Arial" panose="020B0604020202020204" pitchFamily="34" charset="0"/>
              </a:rPr>
              <a:pPr algn="r" eaLnBrk="1" hangingPunct="1">
                <a:spcBef>
                  <a:spcPct val="0"/>
                </a:spcBef>
              </a:pPr>
              <a:t>25</a:t>
            </a:fld>
            <a:endParaRPr lang="en-AU" altLang="en-US">
              <a:latin typeface="Arial" panose="020B0604020202020204" pitchFamily="34" charset="0"/>
            </a:endParaRPr>
          </a:p>
        </p:txBody>
      </p:sp>
      <p:sp>
        <p:nvSpPr>
          <p:cNvPr id="112643" name="Rectangle 2">
            <a:extLst>
              <a:ext uri="{FF2B5EF4-FFF2-40B4-BE49-F238E27FC236}">
                <a16:creationId xmlns:a16="http://schemas.microsoft.com/office/drawing/2014/main" id="{DDE2245F-7068-4498-94AB-FF63D6FF2BE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a:extLst>
              <a:ext uri="{FF2B5EF4-FFF2-40B4-BE49-F238E27FC236}">
                <a16:creationId xmlns:a16="http://schemas.microsoft.com/office/drawing/2014/main" id="{737427DA-D1AD-4B57-AA22-E6931AC737A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AU" altLang="en-US" dirty="0">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14165993-F84B-4CBF-A25B-1EEA1B9D4FF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5658A7AE-46A5-4421-A5CF-5AE10EE17368}" type="slidenum">
              <a:rPr lang="en-AU" altLang="ru-RU" sz="1200"/>
              <a:pPr algn="r" eaLnBrk="1" hangingPunct="1"/>
              <a:t>26</a:t>
            </a:fld>
            <a:endParaRPr lang="en-AU" altLang="ru-RU" sz="1200"/>
          </a:p>
        </p:txBody>
      </p:sp>
      <p:sp>
        <p:nvSpPr>
          <p:cNvPr id="102403" name="Rectangle 2">
            <a:extLst>
              <a:ext uri="{FF2B5EF4-FFF2-40B4-BE49-F238E27FC236}">
                <a16:creationId xmlns:a16="http://schemas.microsoft.com/office/drawing/2014/main" id="{4AA544F6-6D7E-467D-8C88-0F19223B9F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4" name="Rectangle 3">
            <a:extLst>
              <a:ext uri="{FF2B5EF4-FFF2-40B4-BE49-F238E27FC236}">
                <a16:creationId xmlns:a16="http://schemas.microsoft.com/office/drawing/2014/main" id="{181753EF-C82E-4327-9D48-9905FE7D5F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AU" altLang="ru-RU">
                <a:latin typeface="Arial" panose="020B0604020202020204" pitchFamily="34" charset="0"/>
              </a:rPr>
              <a:t>From GEO 4 report. The problem with melting ice on Greenland is that it adds water to the ocean (unlike the arctic sea-ice melting). If all Greenland’s ice melted it would increase sea levels by about 7 m (I need to confirm this figure! Does anyone know for sure?)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DDABECA4-6A1A-41A6-8EC1-839A0990973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3B647653-EE24-41AA-B863-125EBF04822F}" type="slidenum">
              <a:rPr lang="en-US" altLang="en-US">
                <a:latin typeface="Arial" panose="020B0604020202020204" pitchFamily="34" charset="0"/>
              </a:rPr>
              <a:pPr algn="r" eaLnBrk="1" hangingPunct="1">
                <a:spcBef>
                  <a:spcPct val="0"/>
                </a:spcBef>
              </a:pPr>
              <a:t>27</a:t>
            </a:fld>
            <a:endParaRPr lang="en-US" altLang="en-US">
              <a:latin typeface="Arial" panose="020B0604020202020204" pitchFamily="34" charset="0"/>
            </a:endParaRPr>
          </a:p>
        </p:txBody>
      </p:sp>
      <p:sp>
        <p:nvSpPr>
          <p:cNvPr id="116739" name="Rectangle 2">
            <a:extLst>
              <a:ext uri="{FF2B5EF4-FFF2-40B4-BE49-F238E27FC236}">
                <a16:creationId xmlns:a16="http://schemas.microsoft.com/office/drawing/2014/main" id="{C6CDE6E3-C469-4AF6-B4E6-26F38BA07DF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40" name="Rectangle 3">
            <a:extLst>
              <a:ext uri="{FF2B5EF4-FFF2-40B4-BE49-F238E27FC236}">
                <a16:creationId xmlns:a16="http://schemas.microsoft.com/office/drawing/2014/main" id="{8DFB43B2-86CF-494E-AD74-9F90448157B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dirty="0"/>
              <a:t>The recent rate of sea level rise is higher than projected by the IPCC 3</a:t>
            </a:r>
            <a:r>
              <a:rPr lang="en-GB" altLang="en-US" baseline="30000" dirty="0"/>
              <a:t>rd</a:t>
            </a:r>
            <a:r>
              <a:rPr lang="en-GB" altLang="en-US" dirty="0"/>
              <a:t> Assessment Report (2001).</a:t>
            </a:r>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В частности, фактические тренды изменения температур грунтов – показаны изолиниями, составляют часть от изменений температур воздуха. Грунты более инертны, но они заметно теплее. И, что самое важное, потепление грунтов уже происходит.</a:t>
            </a:r>
          </a:p>
        </p:txBody>
      </p:sp>
      <p:sp>
        <p:nvSpPr>
          <p:cNvPr id="4" name="Номер слайда 3"/>
          <p:cNvSpPr>
            <a:spLocks noGrp="1"/>
          </p:cNvSpPr>
          <p:nvPr>
            <p:ph type="sldNum" sz="quarter" idx="5"/>
          </p:nvPr>
        </p:nvSpPr>
        <p:spPr/>
        <p:txBody>
          <a:bodyPr/>
          <a:lstStyle/>
          <a:p>
            <a:fld id="{6B014300-810D-4A06-A5E1-99C6975B3820}" type="slidenum">
              <a:rPr lang="ru-RU" smtClean="0"/>
              <a:t>28</a:t>
            </a:fld>
            <a:endParaRPr lang="ru-RU"/>
          </a:p>
        </p:txBody>
      </p:sp>
    </p:spTree>
    <p:extLst>
      <p:ext uri="{BB962C8B-B14F-4D97-AF65-F5344CB8AC3E}">
        <p14:creationId xmlns:p14="http://schemas.microsoft.com/office/powerpoint/2010/main" val="13319858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А также активизация природных криогенных процессов </a:t>
            </a:r>
          </a:p>
        </p:txBody>
      </p:sp>
      <p:sp>
        <p:nvSpPr>
          <p:cNvPr id="4" name="Номер слайда 3"/>
          <p:cNvSpPr>
            <a:spLocks noGrp="1"/>
          </p:cNvSpPr>
          <p:nvPr>
            <p:ph type="sldNum" sz="quarter" idx="5"/>
          </p:nvPr>
        </p:nvSpPr>
        <p:spPr/>
        <p:txBody>
          <a:bodyPr/>
          <a:lstStyle/>
          <a:p>
            <a:fld id="{6B014300-810D-4A06-A5E1-99C6975B3820}" type="slidenum">
              <a:rPr lang="ru-RU" smtClean="0"/>
              <a:t>30</a:t>
            </a:fld>
            <a:endParaRPr lang="ru-RU"/>
          </a:p>
        </p:txBody>
      </p:sp>
    </p:spTree>
    <p:extLst>
      <p:ext uri="{BB962C8B-B14F-4D97-AF65-F5344CB8AC3E}">
        <p14:creationId xmlns:p14="http://schemas.microsoft.com/office/powerpoint/2010/main" val="8608520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Деформации наблюдается на значительной части линейных сооружений, таких как железные дороги. Протяженность участков с осадками насыпей, обусловленными протаиванием мерзлоты,  на железных дорогах составляет свыше 800 км.</a:t>
            </a:r>
          </a:p>
        </p:txBody>
      </p:sp>
      <p:sp>
        <p:nvSpPr>
          <p:cNvPr id="4" name="Номер слайда 3"/>
          <p:cNvSpPr>
            <a:spLocks noGrp="1"/>
          </p:cNvSpPr>
          <p:nvPr>
            <p:ph type="sldNum" sz="quarter" idx="5"/>
          </p:nvPr>
        </p:nvSpPr>
        <p:spPr/>
        <p:txBody>
          <a:bodyPr/>
          <a:lstStyle/>
          <a:p>
            <a:fld id="{6B014300-810D-4A06-A5E1-99C6975B3820}" type="slidenum">
              <a:rPr lang="ru-RU" smtClean="0"/>
              <a:t>31</a:t>
            </a:fld>
            <a:endParaRPr lang="ru-RU"/>
          </a:p>
        </p:txBody>
      </p:sp>
    </p:spTree>
    <p:extLst>
      <p:ext uri="{BB962C8B-B14F-4D97-AF65-F5344CB8AC3E}">
        <p14:creationId xmlns:p14="http://schemas.microsoft.com/office/powerpoint/2010/main" val="23390342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A8C9787B-5CE1-4D9D-B0DF-9BFEA84D65CD}"/>
              </a:ext>
            </a:extLst>
          </p:cNvPr>
          <p:cNvSpPr>
            <a:spLocks noGrp="1" noRot="1" noChangeAspect="1" noTextEdit="1"/>
          </p:cNvSpPr>
          <p:nvPr>
            <p:ph type="sldImg"/>
          </p:nvPr>
        </p:nvSpPr>
        <p:spPr bwMode="auto">
          <a:xfrm>
            <a:off x="1192213" y="706438"/>
            <a:ext cx="4521200" cy="3390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Rectangle 3">
            <a:extLst>
              <a:ext uri="{FF2B5EF4-FFF2-40B4-BE49-F238E27FC236}">
                <a16:creationId xmlns:a16="http://schemas.microsoft.com/office/drawing/2014/main" id="{8732DA91-F351-4B24-83DE-9CEB082A7A1B}"/>
              </a:ext>
            </a:extLst>
          </p:cNvPr>
          <p:cNvSpPr>
            <a:spLocks noGrp="1"/>
          </p:cNvSpPr>
          <p:nvPr>
            <p:ph type="body" idx="1"/>
          </p:nvPr>
        </p:nvSpPr>
        <p:spPr bwMode="auto">
          <a:xfrm>
            <a:off x="930275" y="4310063"/>
            <a:ext cx="5043488" cy="4167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F3D752C-AB5C-4411-9493-8AA123E11AAA}"/>
              </a:ext>
            </a:extLst>
          </p:cNvPr>
          <p:cNvSpPr>
            <a:spLocks noGrp="1" noChangeArrowheads="1"/>
          </p:cNvSpPr>
          <p:nvPr>
            <p:ph type="sldNum" sz="quarter" idx="5"/>
          </p:nvPr>
        </p:nvSpPr>
        <p:spPr/>
        <p:txBody>
          <a:bodyPr/>
          <a:lstStyle/>
          <a:p>
            <a:pPr>
              <a:defRPr/>
            </a:pPr>
            <a:fld id="{78C5D75D-910D-4605-83F3-370BB44B5782}" type="slidenum">
              <a:rPr lang="en-US" altLang="en-US">
                <a:solidFill>
                  <a:srgbClr val="000000"/>
                </a:solidFill>
                <a:latin typeface="Arial" panose="020B0604020202020204" pitchFamily="34" charset="0"/>
                <a:cs typeface="+mn-cs"/>
              </a:rPr>
              <a:pPr>
                <a:defRPr/>
              </a:pPr>
              <a:t>40</a:t>
            </a:fld>
            <a:endParaRPr lang="en-US" altLang="en-US">
              <a:solidFill>
                <a:srgbClr val="000000"/>
              </a:solidFill>
              <a:latin typeface="Arial" panose="020B0604020202020204" pitchFamily="34" charset="0"/>
              <a:cs typeface="+mn-cs"/>
            </a:endParaRPr>
          </a:p>
        </p:txBody>
      </p:sp>
      <p:sp>
        <p:nvSpPr>
          <p:cNvPr id="160771" name="Rectangle 2">
            <a:extLst>
              <a:ext uri="{FF2B5EF4-FFF2-40B4-BE49-F238E27FC236}">
                <a16:creationId xmlns:a16="http://schemas.microsoft.com/office/drawing/2014/main" id="{71C49478-F74D-4216-9887-E3D81D9C4FC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2" name="Rectangle 3">
            <a:extLst>
              <a:ext uri="{FF2B5EF4-FFF2-40B4-BE49-F238E27FC236}">
                <a16:creationId xmlns:a16="http://schemas.microsoft.com/office/drawing/2014/main" id="{1FC97D92-42A8-43D8-AC44-D0ACBF4739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Tree>
    <p:extLst>
      <p:ext uri="{BB962C8B-B14F-4D97-AF65-F5344CB8AC3E}">
        <p14:creationId xmlns:p14="http://schemas.microsoft.com/office/powerpoint/2010/main" val="3766581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7.xml"/><Relationship Id="rId4" Type="http://schemas.openxmlformats.org/officeDocument/2006/relationships/image" Target="../media/image4.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8.xml"/><Relationship Id="rId4" Type="http://schemas.openxmlformats.org/officeDocument/2006/relationships/image" Target="../media/image4.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9.xml"/><Relationship Id="rId4" Type="http://schemas.openxmlformats.org/officeDocument/2006/relationships/image" Target="../media/image4.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a:extLst>
              <a:ext uri="{FF2B5EF4-FFF2-40B4-BE49-F238E27FC236}">
                <a16:creationId xmlns:a16="http://schemas.microsoft.com/office/drawing/2014/main" id="{64232AB6-4B3D-4DB0-A8AA-3C12423CC326}"/>
              </a:ext>
            </a:extLst>
          </p:cNvPr>
          <p:cNvSpPr>
            <a:spLocks noGrp="1"/>
          </p:cNvSpPr>
          <p:nvPr>
            <p:ph type="dt" sz="half" idx="10"/>
          </p:nvPr>
        </p:nvSpPr>
        <p:spPr/>
        <p:txBody>
          <a:bodyPr/>
          <a:lstStyle>
            <a:lvl1pPr>
              <a:defRPr/>
            </a:lvl1pPr>
          </a:lstStyle>
          <a:p>
            <a:pPr>
              <a:defRPr/>
            </a:pPr>
            <a:endParaRPr lang="ru-RU"/>
          </a:p>
        </p:txBody>
      </p:sp>
      <p:sp>
        <p:nvSpPr>
          <p:cNvPr id="5" name="Нижний колонтитул 4">
            <a:extLst>
              <a:ext uri="{FF2B5EF4-FFF2-40B4-BE49-F238E27FC236}">
                <a16:creationId xmlns:a16="http://schemas.microsoft.com/office/drawing/2014/main" id="{F83C7FB8-B040-4244-8325-ADF6C0515891}"/>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8FC8E23A-1B0C-4CAD-A515-263D75006D32}"/>
              </a:ext>
            </a:extLst>
          </p:cNvPr>
          <p:cNvSpPr>
            <a:spLocks noGrp="1"/>
          </p:cNvSpPr>
          <p:nvPr>
            <p:ph type="sldNum" sz="quarter" idx="12"/>
          </p:nvPr>
        </p:nvSpPr>
        <p:spPr/>
        <p:txBody>
          <a:bodyPr/>
          <a:lstStyle>
            <a:lvl1pPr>
              <a:defRPr/>
            </a:lvl1pPr>
          </a:lstStyle>
          <a:p>
            <a:pPr>
              <a:defRPr/>
            </a:pPr>
            <a:fld id="{06D23C3D-5C5E-4B24-B47D-6F1009C40672}" type="slidenum">
              <a:rPr lang="ru-RU"/>
              <a:pPr>
                <a:defRPr/>
              </a:pPr>
              <a:t>‹#›</a:t>
            </a:fld>
            <a:endParaRPr lang="ru-RU"/>
          </a:p>
        </p:txBody>
      </p:sp>
    </p:spTree>
    <p:extLst>
      <p:ext uri="{BB962C8B-B14F-4D97-AF65-F5344CB8AC3E}">
        <p14:creationId xmlns:p14="http://schemas.microsoft.com/office/powerpoint/2010/main" val="2215075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B35CD5E-18C3-4504-996C-A0901117C270}"/>
              </a:ext>
            </a:extLst>
          </p:cNvPr>
          <p:cNvSpPr>
            <a:spLocks noGrp="1"/>
          </p:cNvSpPr>
          <p:nvPr>
            <p:ph type="dt" sz="half" idx="10"/>
          </p:nvPr>
        </p:nvSpPr>
        <p:spPr/>
        <p:txBody>
          <a:bodyPr/>
          <a:lstStyle>
            <a:lvl1pPr>
              <a:defRPr/>
            </a:lvl1pPr>
          </a:lstStyle>
          <a:p>
            <a:pPr>
              <a:defRPr/>
            </a:pPr>
            <a:endParaRPr lang="ru-RU"/>
          </a:p>
        </p:txBody>
      </p:sp>
      <p:sp>
        <p:nvSpPr>
          <p:cNvPr id="5" name="Нижний колонтитул 4">
            <a:extLst>
              <a:ext uri="{FF2B5EF4-FFF2-40B4-BE49-F238E27FC236}">
                <a16:creationId xmlns:a16="http://schemas.microsoft.com/office/drawing/2014/main" id="{27A43310-172F-4866-A787-78B4002B345F}"/>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B0FD1E7A-3613-45EE-B373-27EA404FFB99}"/>
              </a:ext>
            </a:extLst>
          </p:cNvPr>
          <p:cNvSpPr>
            <a:spLocks noGrp="1"/>
          </p:cNvSpPr>
          <p:nvPr>
            <p:ph type="sldNum" sz="quarter" idx="12"/>
          </p:nvPr>
        </p:nvSpPr>
        <p:spPr/>
        <p:txBody>
          <a:bodyPr/>
          <a:lstStyle>
            <a:lvl1pPr>
              <a:defRPr/>
            </a:lvl1pPr>
          </a:lstStyle>
          <a:p>
            <a:pPr>
              <a:defRPr/>
            </a:pPr>
            <a:fld id="{2C4BF580-90BE-4600-B5E6-14E5768E0DB9}" type="slidenum">
              <a:rPr lang="ru-RU"/>
              <a:pPr>
                <a:defRPr/>
              </a:pPr>
              <a:t>‹#›</a:t>
            </a:fld>
            <a:endParaRPr lang="ru-RU"/>
          </a:p>
        </p:txBody>
      </p:sp>
    </p:spTree>
    <p:extLst>
      <p:ext uri="{BB962C8B-B14F-4D97-AF65-F5344CB8AC3E}">
        <p14:creationId xmlns:p14="http://schemas.microsoft.com/office/powerpoint/2010/main" val="2303826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2C80A5A6-4051-40BE-857C-73F5EB60EFFB}"/>
              </a:ext>
            </a:extLst>
          </p:cNvPr>
          <p:cNvSpPr>
            <a:spLocks noGrp="1"/>
          </p:cNvSpPr>
          <p:nvPr>
            <p:ph type="dt" sz="half" idx="10"/>
          </p:nvPr>
        </p:nvSpPr>
        <p:spPr/>
        <p:txBody>
          <a:bodyPr/>
          <a:lstStyle>
            <a:lvl1pPr>
              <a:defRPr/>
            </a:lvl1pPr>
          </a:lstStyle>
          <a:p>
            <a:pPr>
              <a:defRPr/>
            </a:pPr>
            <a:endParaRPr lang="ru-RU"/>
          </a:p>
        </p:txBody>
      </p:sp>
      <p:sp>
        <p:nvSpPr>
          <p:cNvPr id="5" name="Нижний колонтитул 4">
            <a:extLst>
              <a:ext uri="{FF2B5EF4-FFF2-40B4-BE49-F238E27FC236}">
                <a16:creationId xmlns:a16="http://schemas.microsoft.com/office/drawing/2014/main" id="{8368AD0E-4D66-4548-82D3-89F8F606CE09}"/>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1978EB89-621B-4367-830E-1A77CFE27DF5}"/>
              </a:ext>
            </a:extLst>
          </p:cNvPr>
          <p:cNvSpPr>
            <a:spLocks noGrp="1"/>
          </p:cNvSpPr>
          <p:nvPr>
            <p:ph type="sldNum" sz="quarter" idx="12"/>
          </p:nvPr>
        </p:nvSpPr>
        <p:spPr/>
        <p:txBody>
          <a:bodyPr/>
          <a:lstStyle>
            <a:lvl1pPr>
              <a:defRPr/>
            </a:lvl1pPr>
          </a:lstStyle>
          <a:p>
            <a:pPr>
              <a:defRPr/>
            </a:pPr>
            <a:fld id="{6EBFFA61-6FDA-4B49-BB27-05416D668684}" type="slidenum">
              <a:rPr lang="ru-RU"/>
              <a:pPr>
                <a:defRPr/>
              </a:pPr>
              <a:t>‹#›</a:t>
            </a:fld>
            <a:endParaRPr lang="ru-RU"/>
          </a:p>
        </p:txBody>
      </p:sp>
    </p:spTree>
    <p:extLst>
      <p:ext uri="{BB962C8B-B14F-4D97-AF65-F5344CB8AC3E}">
        <p14:creationId xmlns:p14="http://schemas.microsoft.com/office/powerpoint/2010/main" val="3237849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a:extLst>
              <a:ext uri="{FF2B5EF4-FFF2-40B4-BE49-F238E27FC236}">
                <a16:creationId xmlns:a16="http://schemas.microsoft.com/office/drawing/2014/main" id="{FB453A7D-3A41-4851-9832-4B39E98D5F71}"/>
              </a:ext>
            </a:extLst>
          </p:cNvPr>
          <p:cNvSpPr>
            <a:spLocks noGrp="1"/>
          </p:cNvSpPr>
          <p:nvPr>
            <p:ph type="dt" sz="half" idx="10"/>
          </p:nvPr>
        </p:nvSpPr>
        <p:spPr/>
        <p:txBody>
          <a:bodyPr/>
          <a:lstStyle>
            <a:lvl1pPr>
              <a:defRPr/>
            </a:lvl1pPr>
          </a:lstStyle>
          <a:p>
            <a:pPr>
              <a:defRPr/>
            </a:pPr>
            <a:endParaRPr lang="ru-RU"/>
          </a:p>
        </p:txBody>
      </p:sp>
      <p:sp>
        <p:nvSpPr>
          <p:cNvPr id="6" name="Нижний колонтитул 4">
            <a:extLst>
              <a:ext uri="{FF2B5EF4-FFF2-40B4-BE49-F238E27FC236}">
                <a16:creationId xmlns:a16="http://schemas.microsoft.com/office/drawing/2014/main" id="{D99C0625-F346-42B5-AFB3-D7477865A809}"/>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7BE5CF7A-0BFE-46CB-B4FE-3FF6FA645733}"/>
              </a:ext>
            </a:extLst>
          </p:cNvPr>
          <p:cNvSpPr>
            <a:spLocks noGrp="1"/>
          </p:cNvSpPr>
          <p:nvPr>
            <p:ph type="sldNum" sz="quarter" idx="12"/>
          </p:nvPr>
        </p:nvSpPr>
        <p:spPr/>
        <p:txBody>
          <a:bodyPr/>
          <a:lstStyle>
            <a:lvl1pPr>
              <a:defRPr/>
            </a:lvl1pPr>
          </a:lstStyle>
          <a:p>
            <a:pPr>
              <a:defRPr/>
            </a:pPr>
            <a:fld id="{016B1131-BC70-4BBA-92E3-031DE8F827A2}" type="slidenum">
              <a:rPr lang="ru-RU"/>
              <a:pPr>
                <a:defRPr/>
              </a:pPr>
              <a:t>‹#›</a:t>
            </a:fld>
            <a:endParaRPr lang="ru-RU"/>
          </a:p>
        </p:txBody>
      </p:sp>
    </p:spTree>
    <p:extLst>
      <p:ext uri="{BB962C8B-B14F-4D97-AF65-F5344CB8AC3E}">
        <p14:creationId xmlns:p14="http://schemas.microsoft.com/office/powerpoint/2010/main" val="4169725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a:extLst>
              <a:ext uri="{FF2B5EF4-FFF2-40B4-BE49-F238E27FC236}">
                <a16:creationId xmlns:a16="http://schemas.microsoft.com/office/drawing/2014/main" id="{3FCA6295-411D-4C2D-8D19-E34903A9E8FA}"/>
              </a:ext>
            </a:extLst>
          </p:cNvPr>
          <p:cNvSpPr>
            <a:spLocks noGrp="1"/>
          </p:cNvSpPr>
          <p:nvPr>
            <p:ph type="dt" sz="half" idx="10"/>
          </p:nvPr>
        </p:nvSpPr>
        <p:spPr/>
        <p:txBody>
          <a:bodyPr/>
          <a:lstStyle>
            <a:lvl1pPr>
              <a:defRPr/>
            </a:lvl1pPr>
          </a:lstStyle>
          <a:p>
            <a:pPr>
              <a:defRPr/>
            </a:pPr>
            <a:endParaRPr lang="ru-RU"/>
          </a:p>
        </p:txBody>
      </p:sp>
      <p:sp>
        <p:nvSpPr>
          <p:cNvPr id="8" name="Нижний колонтитул 4">
            <a:extLst>
              <a:ext uri="{FF2B5EF4-FFF2-40B4-BE49-F238E27FC236}">
                <a16:creationId xmlns:a16="http://schemas.microsoft.com/office/drawing/2014/main" id="{45568E29-FBEC-4C96-BC6D-E5B133FC34EA}"/>
              </a:ext>
            </a:extLst>
          </p:cNvPr>
          <p:cNvSpPr>
            <a:spLocks noGrp="1"/>
          </p:cNvSpPr>
          <p:nvPr>
            <p:ph type="ftr" sz="quarter" idx="11"/>
          </p:nvPr>
        </p:nvSpPr>
        <p:spPr/>
        <p:txBody>
          <a:bodyPr/>
          <a:lstStyle>
            <a:lvl1pPr>
              <a:defRPr/>
            </a:lvl1pPr>
          </a:lstStyle>
          <a:p>
            <a:pPr>
              <a:defRPr/>
            </a:pPr>
            <a:endParaRPr lang="ru-RU"/>
          </a:p>
        </p:txBody>
      </p:sp>
      <p:sp>
        <p:nvSpPr>
          <p:cNvPr id="9" name="Номер слайда 5">
            <a:extLst>
              <a:ext uri="{FF2B5EF4-FFF2-40B4-BE49-F238E27FC236}">
                <a16:creationId xmlns:a16="http://schemas.microsoft.com/office/drawing/2014/main" id="{CCE13EDB-D79D-4B12-B476-18D57A0B8AE7}"/>
              </a:ext>
            </a:extLst>
          </p:cNvPr>
          <p:cNvSpPr>
            <a:spLocks noGrp="1"/>
          </p:cNvSpPr>
          <p:nvPr>
            <p:ph type="sldNum" sz="quarter" idx="12"/>
          </p:nvPr>
        </p:nvSpPr>
        <p:spPr/>
        <p:txBody>
          <a:bodyPr/>
          <a:lstStyle>
            <a:lvl1pPr>
              <a:defRPr/>
            </a:lvl1pPr>
          </a:lstStyle>
          <a:p>
            <a:pPr>
              <a:defRPr/>
            </a:pPr>
            <a:fld id="{ABCAF0C8-4A77-42F6-BB16-48E08BAA4192}" type="slidenum">
              <a:rPr lang="ru-RU"/>
              <a:pPr>
                <a:defRPr/>
              </a:pPr>
              <a:t>‹#›</a:t>
            </a:fld>
            <a:endParaRPr lang="ru-RU"/>
          </a:p>
        </p:txBody>
      </p:sp>
    </p:spTree>
    <p:extLst>
      <p:ext uri="{BB962C8B-B14F-4D97-AF65-F5344CB8AC3E}">
        <p14:creationId xmlns:p14="http://schemas.microsoft.com/office/powerpoint/2010/main" val="1809701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a:extLst>
              <a:ext uri="{FF2B5EF4-FFF2-40B4-BE49-F238E27FC236}">
                <a16:creationId xmlns:a16="http://schemas.microsoft.com/office/drawing/2014/main" id="{AE106D9D-A996-47F4-9AF7-1815DBFE44A0}"/>
              </a:ext>
            </a:extLst>
          </p:cNvPr>
          <p:cNvSpPr>
            <a:spLocks noGrp="1"/>
          </p:cNvSpPr>
          <p:nvPr>
            <p:ph type="dt" sz="half" idx="10"/>
          </p:nvPr>
        </p:nvSpPr>
        <p:spPr/>
        <p:txBody>
          <a:bodyPr/>
          <a:lstStyle>
            <a:lvl1pPr>
              <a:defRPr/>
            </a:lvl1pPr>
          </a:lstStyle>
          <a:p>
            <a:pPr>
              <a:defRPr/>
            </a:pPr>
            <a:endParaRPr lang="ru-RU"/>
          </a:p>
        </p:txBody>
      </p:sp>
      <p:sp>
        <p:nvSpPr>
          <p:cNvPr id="4" name="Нижний колонтитул 4">
            <a:extLst>
              <a:ext uri="{FF2B5EF4-FFF2-40B4-BE49-F238E27FC236}">
                <a16:creationId xmlns:a16="http://schemas.microsoft.com/office/drawing/2014/main" id="{7177A7E8-64ED-46F2-B31E-508C08DEBCC2}"/>
              </a:ext>
            </a:extLst>
          </p:cNvPr>
          <p:cNvSpPr>
            <a:spLocks noGrp="1"/>
          </p:cNvSpPr>
          <p:nvPr>
            <p:ph type="ftr" sz="quarter" idx="11"/>
          </p:nvPr>
        </p:nvSpPr>
        <p:spPr/>
        <p:txBody>
          <a:bodyPr/>
          <a:lstStyle>
            <a:lvl1pPr>
              <a:defRPr/>
            </a:lvl1pPr>
          </a:lstStyle>
          <a:p>
            <a:pPr>
              <a:defRPr/>
            </a:pPr>
            <a:endParaRPr lang="ru-RU"/>
          </a:p>
        </p:txBody>
      </p:sp>
      <p:sp>
        <p:nvSpPr>
          <p:cNvPr id="5" name="Номер слайда 5">
            <a:extLst>
              <a:ext uri="{FF2B5EF4-FFF2-40B4-BE49-F238E27FC236}">
                <a16:creationId xmlns:a16="http://schemas.microsoft.com/office/drawing/2014/main" id="{4C8513DA-1350-43A2-BA92-E970C2D90E48}"/>
              </a:ext>
            </a:extLst>
          </p:cNvPr>
          <p:cNvSpPr>
            <a:spLocks noGrp="1"/>
          </p:cNvSpPr>
          <p:nvPr>
            <p:ph type="sldNum" sz="quarter" idx="12"/>
          </p:nvPr>
        </p:nvSpPr>
        <p:spPr/>
        <p:txBody>
          <a:bodyPr/>
          <a:lstStyle>
            <a:lvl1pPr>
              <a:defRPr/>
            </a:lvl1pPr>
          </a:lstStyle>
          <a:p>
            <a:pPr>
              <a:defRPr/>
            </a:pPr>
            <a:fld id="{62C67ABB-16EF-44A2-B5B2-86EF02E8D7C2}" type="slidenum">
              <a:rPr lang="ru-RU"/>
              <a:pPr>
                <a:defRPr/>
              </a:pPr>
              <a:t>‹#›</a:t>
            </a:fld>
            <a:endParaRPr lang="ru-RU"/>
          </a:p>
        </p:txBody>
      </p:sp>
    </p:spTree>
    <p:extLst>
      <p:ext uri="{BB962C8B-B14F-4D97-AF65-F5344CB8AC3E}">
        <p14:creationId xmlns:p14="http://schemas.microsoft.com/office/powerpoint/2010/main" val="3110048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a:extLst>
              <a:ext uri="{FF2B5EF4-FFF2-40B4-BE49-F238E27FC236}">
                <a16:creationId xmlns:a16="http://schemas.microsoft.com/office/drawing/2014/main" id="{3825CC96-62D1-4412-AA02-EC406003BE9F}"/>
              </a:ext>
            </a:extLst>
          </p:cNvPr>
          <p:cNvSpPr>
            <a:spLocks noGrp="1"/>
          </p:cNvSpPr>
          <p:nvPr>
            <p:ph type="dt" sz="half" idx="10"/>
          </p:nvPr>
        </p:nvSpPr>
        <p:spPr/>
        <p:txBody>
          <a:bodyPr/>
          <a:lstStyle>
            <a:lvl1pPr>
              <a:defRPr/>
            </a:lvl1pPr>
          </a:lstStyle>
          <a:p>
            <a:pPr>
              <a:defRPr/>
            </a:pPr>
            <a:endParaRPr lang="ru-RU"/>
          </a:p>
        </p:txBody>
      </p:sp>
      <p:sp>
        <p:nvSpPr>
          <p:cNvPr id="3" name="Нижний колонтитул 4">
            <a:extLst>
              <a:ext uri="{FF2B5EF4-FFF2-40B4-BE49-F238E27FC236}">
                <a16:creationId xmlns:a16="http://schemas.microsoft.com/office/drawing/2014/main" id="{AC95A072-2912-4360-8456-E8E86CD80717}"/>
              </a:ext>
            </a:extLst>
          </p:cNvPr>
          <p:cNvSpPr>
            <a:spLocks noGrp="1"/>
          </p:cNvSpPr>
          <p:nvPr>
            <p:ph type="ftr" sz="quarter" idx="11"/>
          </p:nvPr>
        </p:nvSpPr>
        <p:spPr/>
        <p:txBody>
          <a:bodyPr/>
          <a:lstStyle>
            <a:lvl1pPr>
              <a:defRPr/>
            </a:lvl1pPr>
          </a:lstStyle>
          <a:p>
            <a:pPr>
              <a:defRPr/>
            </a:pPr>
            <a:endParaRPr lang="ru-RU"/>
          </a:p>
        </p:txBody>
      </p:sp>
      <p:sp>
        <p:nvSpPr>
          <p:cNvPr id="4" name="Номер слайда 5">
            <a:extLst>
              <a:ext uri="{FF2B5EF4-FFF2-40B4-BE49-F238E27FC236}">
                <a16:creationId xmlns:a16="http://schemas.microsoft.com/office/drawing/2014/main" id="{A5636FC0-50E9-44E9-A575-F9282B115EBF}"/>
              </a:ext>
            </a:extLst>
          </p:cNvPr>
          <p:cNvSpPr>
            <a:spLocks noGrp="1"/>
          </p:cNvSpPr>
          <p:nvPr>
            <p:ph type="sldNum" sz="quarter" idx="12"/>
          </p:nvPr>
        </p:nvSpPr>
        <p:spPr/>
        <p:txBody>
          <a:bodyPr/>
          <a:lstStyle>
            <a:lvl1pPr>
              <a:defRPr/>
            </a:lvl1pPr>
          </a:lstStyle>
          <a:p>
            <a:pPr>
              <a:defRPr/>
            </a:pPr>
            <a:fld id="{CE219B6D-84AB-4F6E-8A83-5B03ACDD6F86}" type="slidenum">
              <a:rPr lang="ru-RU"/>
              <a:pPr>
                <a:defRPr/>
              </a:pPr>
              <a:t>‹#›</a:t>
            </a:fld>
            <a:endParaRPr lang="ru-RU"/>
          </a:p>
        </p:txBody>
      </p:sp>
    </p:spTree>
    <p:extLst>
      <p:ext uri="{BB962C8B-B14F-4D97-AF65-F5344CB8AC3E}">
        <p14:creationId xmlns:p14="http://schemas.microsoft.com/office/powerpoint/2010/main" val="1777936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a:ext uri="{FF2B5EF4-FFF2-40B4-BE49-F238E27FC236}">
                <a16:creationId xmlns:a16="http://schemas.microsoft.com/office/drawing/2014/main" id="{13FF3965-8565-41E0-AFDC-00E336F011A0}"/>
              </a:ext>
            </a:extLst>
          </p:cNvPr>
          <p:cNvSpPr>
            <a:spLocks noGrp="1"/>
          </p:cNvSpPr>
          <p:nvPr>
            <p:ph type="dt" sz="half" idx="10"/>
          </p:nvPr>
        </p:nvSpPr>
        <p:spPr/>
        <p:txBody>
          <a:bodyPr/>
          <a:lstStyle>
            <a:lvl1pPr>
              <a:defRPr/>
            </a:lvl1pPr>
          </a:lstStyle>
          <a:p>
            <a:pPr>
              <a:defRPr/>
            </a:pPr>
            <a:endParaRPr lang="ru-RU"/>
          </a:p>
        </p:txBody>
      </p:sp>
      <p:sp>
        <p:nvSpPr>
          <p:cNvPr id="6" name="Нижний колонтитул 4">
            <a:extLst>
              <a:ext uri="{FF2B5EF4-FFF2-40B4-BE49-F238E27FC236}">
                <a16:creationId xmlns:a16="http://schemas.microsoft.com/office/drawing/2014/main" id="{3DA6326B-E14A-4B19-A558-318B7BCCDF97}"/>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98440B3A-2024-48B0-8E52-5F0909E01E86}"/>
              </a:ext>
            </a:extLst>
          </p:cNvPr>
          <p:cNvSpPr>
            <a:spLocks noGrp="1"/>
          </p:cNvSpPr>
          <p:nvPr>
            <p:ph type="sldNum" sz="quarter" idx="12"/>
          </p:nvPr>
        </p:nvSpPr>
        <p:spPr/>
        <p:txBody>
          <a:bodyPr/>
          <a:lstStyle>
            <a:lvl1pPr>
              <a:defRPr/>
            </a:lvl1pPr>
          </a:lstStyle>
          <a:p>
            <a:pPr>
              <a:defRPr/>
            </a:pPr>
            <a:fld id="{24352D13-E963-4B19-9A7C-C513177D2D46}" type="slidenum">
              <a:rPr lang="ru-RU"/>
              <a:pPr>
                <a:defRPr/>
              </a:pPr>
              <a:t>‹#›</a:t>
            </a:fld>
            <a:endParaRPr lang="ru-RU"/>
          </a:p>
        </p:txBody>
      </p:sp>
    </p:spTree>
    <p:extLst>
      <p:ext uri="{BB962C8B-B14F-4D97-AF65-F5344CB8AC3E}">
        <p14:creationId xmlns:p14="http://schemas.microsoft.com/office/powerpoint/2010/main" val="1541420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a:ext uri="{FF2B5EF4-FFF2-40B4-BE49-F238E27FC236}">
                <a16:creationId xmlns:a16="http://schemas.microsoft.com/office/drawing/2014/main" id="{4146DA7B-1688-466F-AD21-79CE2182A3DE}"/>
              </a:ext>
            </a:extLst>
          </p:cNvPr>
          <p:cNvSpPr>
            <a:spLocks noGrp="1"/>
          </p:cNvSpPr>
          <p:nvPr>
            <p:ph type="dt" sz="half" idx="10"/>
          </p:nvPr>
        </p:nvSpPr>
        <p:spPr/>
        <p:txBody>
          <a:bodyPr/>
          <a:lstStyle>
            <a:lvl1pPr>
              <a:defRPr/>
            </a:lvl1pPr>
          </a:lstStyle>
          <a:p>
            <a:pPr>
              <a:defRPr/>
            </a:pPr>
            <a:endParaRPr lang="ru-RU"/>
          </a:p>
        </p:txBody>
      </p:sp>
      <p:sp>
        <p:nvSpPr>
          <p:cNvPr id="6" name="Нижний колонтитул 4">
            <a:extLst>
              <a:ext uri="{FF2B5EF4-FFF2-40B4-BE49-F238E27FC236}">
                <a16:creationId xmlns:a16="http://schemas.microsoft.com/office/drawing/2014/main" id="{D9853F61-0FD7-4ADF-BF1B-4B4FB4D15C0E}"/>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C525C282-CFA4-4284-80B4-FB18C2CC3C63}"/>
              </a:ext>
            </a:extLst>
          </p:cNvPr>
          <p:cNvSpPr>
            <a:spLocks noGrp="1"/>
          </p:cNvSpPr>
          <p:nvPr>
            <p:ph type="sldNum" sz="quarter" idx="12"/>
          </p:nvPr>
        </p:nvSpPr>
        <p:spPr/>
        <p:txBody>
          <a:bodyPr/>
          <a:lstStyle>
            <a:lvl1pPr>
              <a:defRPr/>
            </a:lvl1pPr>
          </a:lstStyle>
          <a:p>
            <a:pPr>
              <a:defRPr/>
            </a:pPr>
            <a:fld id="{5E31F6E1-5E9F-4B5A-8783-B58698F3EBED}" type="slidenum">
              <a:rPr lang="ru-RU"/>
              <a:pPr>
                <a:defRPr/>
              </a:pPr>
              <a:t>‹#›</a:t>
            </a:fld>
            <a:endParaRPr lang="ru-RU"/>
          </a:p>
        </p:txBody>
      </p:sp>
    </p:spTree>
    <p:extLst>
      <p:ext uri="{BB962C8B-B14F-4D97-AF65-F5344CB8AC3E}">
        <p14:creationId xmlns:p14="http://schemas.microsoft.com/office/powerpoint/2010/main" val="2190617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29598A4-7C59-41E4-9E03-6D5E804D073D}"/>
              </a:ext>
            </a:extLst>
          </p:cNvPr>
          <p:cNvSpPr>
            <a:spLocks noGrp="1"/>
          </p:cNvSpPr>
          <p:nvPr>
            <p:ph type="dt" sz="half" idx="10"/>
          </p:nvPr>
        </p:nvSpPr>
        <p:spPr/>
        <p:txBody>
          <a:bodyPr/>
          <a:lstStyle>
            <a:lvl1pPr>
              <a:defRPr/>
            </a:lvl1pPr>
          </a:lstStyle>
          <a:p>
            <a:pPr>
              <a:defRPr/>
            </a:pPr>
            <a:endParaRPr lang="ru-RU"/>
          </a:p>
        </p:txBody>
      </p:sp>
      <p:sp>
        <p:nvSpPr>
          <p:cNvPr id="5" name="Нижний колонтитул 4">
            <a:extLst>
              <a:ext uri="{FF2B5EF4-FFF2-40B4-BE49-F238E27FC236}">
                <a16:creationId xmlns:a16="http://schemas.microsoft.com/office/drawing/2014/main" id="{5D5CF942-FB2E-41C9-8463-E4DFDCCB28C4}"/>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7A96A09F-51A6-43AE-86EB-FAAC8D564B0A}"/>
              </a:ext>
            </a:extLst>
          </p:cNvPr>
          <p:cNvSpPr>
            <a:spLocks noGrp="1"/>
          </p:cNvSpPr>
          <p:nvPr>
            <p:ph type="sldNum" sz="quarter" idx="12"/>
          </p:nvPr>
        </p:nvSpPr>
        <p:spPr/>
        <p:txBody>
          <a:bodyPr/>
          <a:lstStyle>
            <a:lvl1pPr>
              <a:defRPr/>
            </a:lvl1pPr>
          </a:lstStyle>
          <a:p>
            <a:pPr>
              <a:defRPr/>
            </a:pPr>
            <a:fld id="{419A270E-4865-45EC-A54A-E9548A3D86B7}" type="slidenum">
              <a:rPr lang="ru-RU"/>
              <a:pPr>
                <a:defRPr/>
              </a:pPr>
              <a:t>‹#›</a:t>
            </a:fld>
            <a:endParaRPr lang="ru-RU"/>
          </a:p>
        </p:txBody>
      </p:sp>
    </p:spTree>
    <p:extLst>
      <p:ext uri="{BB962C8B-B14F-4D97-AF65-F5344CB8AC3E}">
        <p14:creationId xmlns:p14="http://schemas.microsoft.com/office/powerpoint/2010/main" val="2497777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0247810-5632-47F8-9F21-9536772177A5}"/>
              </a:ext>
            </a:extLst>
          </p:cNvPr>
          <p:cNvSpPr>
            <a:spLocks noGrp="1"/>
          </p:cNvSpPr>
          <p:nvPr>
            <p:ph type="dt" sz="half" idx="10"/>
          </p:nvPr>
        </p:nvSpPr>
        <p:spPr/>
        <p:txBody>
          <a:bodyPr/>
          <a:lstStyle>
            <a:lvl1pPr>
              <a:defRPr/>
            </a:lvl1pPr>
          </a:lstStyle>
          <a:p>
            <a:pPr>
              <a:defRPr/>
            </a:pPr>
            <a:endParaRPr lang="ru-RU"/>
          </a:p>
        </p:txBody>
      </p:sp>
      <p:sp>
        <p:nvSpPr>
          <p:cNvPr id="5" name="Нижний колонтитул 4">
            <a:extLst>
              <a:ext uri="{FF2B5EF4-FFF2-40B4-BE49-F238E27FC236}">
                <a16:creationId xmlns:a16="http://schemas.microsoft.com/office/drawing/2014/main" id="{D3A2E84C-4E19-4A03-B20A-3656FAAF68A6}"/>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EA331FE8-D6B0-4FC6-B427-4465799FC684}"/>
              </a:ext>
            </a:extLst>
          </p:cNvPr>
          <p:cNvSpPr>
            <a:spLocks noGrp="1"/>
          </p:cNvSpPr>
          <p:nvPr>
            <p:ph type="sldNum" sz="quarter" idx="12"/>
          </p:nvPr>
        </p:nvSpPr>
        <p:spPr/>
        <p:txBody>
          <a:bodyPr/>
          <a:lstStyle>
            <a:lvl1pPr>
              <a:defRPr/>
            </a:lvl1pPr>
          </a:lstStyle>
          <a:p>
            <a:pPr>
              <a:defRPr/>
            </a:pPr>
            <a:fld id="{44115034-C7D7-49C8-9172-EEAC34F5B088}" type="slidenum">
              <a:rPr lang="ru-RU"/>
              <a:pPr>
                <a:defRPr/>
              </a:pPr>
              <a:t>‹#›</a:t>
            </a:fld>
            <a:endParaRPr lang="ru-RU"/>
          </a:p>
        </p:txBody>
      </p:sp>
    </p:spTree>
    <p:extLst>
      <p:ext uri="{BB962C8B-B14F-4D97-AF65-F5344CB8AC3E}">
        <p14:creationId xmlns:p14="http://schemas.microsoft.com/office/powerpoint/2010/main" val="11147830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екст 2"/>
          <p:cNvSpPr>
            <a:spLocks noGrp="1"/>
          </p:cNvSpPr>
          <p:nvPr>
            <p:ph type="body" sz="half" idx="1"/>
          </p:nvPr>
        </p:nvSpPr>
        <p:spPr>
          <a:xfrm>
            <a:off x="457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a:extLst>
              <a:ext uri="{FF2B5EF4-FFF2-40B4-BE49-F238E27FC236}">
                <a16:creationId xmlns:a16="http://schemas.microsoft.com/office/drawing/2014/main" id="{B44E7DB6-6428-4486-AE14-C734D76F5A05}"/>
              </a:ext>
            </a:extLst>
          </p:cNvPr>
          <p:cNvSpPr>
            <a:spLocks noGrp="1" noChangeArrowheads="1"/>
          </p:cNvSpPr>
          <p:nvPr>
            <p:ph type="dt" sz="half" idx="10"/>
          </p:nvPr>
        </p:nvSpPr>
        <p:spPr>
          <a:ln/>
        </p:spPr>
        <p:txBody>
          <a:bodyPr/>
          <a:lstStyle>
            <a:lvl1pPr>
              <a:defRPr/>
            </a:lvl1pPr>
          </a:lstStyle>
          <a:p>
            <a:pPr>
              <a:defRPr/>
            </a:pPr>
            <a:endParaRPr lang="ru-RU"/>
          </a:p>
        </p:txBody>
      </p:sp>
      <p:sp>
        <p:nvSpPr>
          <p:cNvPr id="6" name="Rectangle 5">
            <a:extLst>
              <a:ext uri="{FF2B5EF4-FFF2-40B4-BE49-F238E27FC236}">
                <a16:creationId xmlns:a16="http://schemas.microsoft.com/office/drawing/2014/main" id="{64457413-B5FB-4069-BF3A-8514A140FD9A}"/>
              </a:ext>
            </a:extLst>
          </p:cNvPr>
          <p:cNvSpPr>
            <a:spLocks noGrp="1" noChangeArrowheads="1"/>
          </p:cNvSpPr>
          <p:nvPr>
            <p:ph type="ftr" sz="quarter" idx="11"/>
          </p:nvPr>
        </p:nvSpPr>
        <p:spPr>
          <a:ln/>
        </p:spPr>
        <p:txBody>
          <a:bodyPr/>
          <a:lstStyle>
            <a:lvl1pPr>
              <a:defRPr/>
            </a:lvl1pPr>
          </a:lstStyle>
          <a:p>
            <a:pPr>
              <a:defRPr/>
            </a:pPr>
            <a:endParaRPr lang="ru-RU"/>
          </a:p>
        </p:txBody>
      </p:sp>
      <p:sp>
        <p:nvSpPr>
          <p:cNvPr id="7" name="Rectangle 6">
            <a:extLst>
              <a:ext uri="{FF2B5EF4-FFF2-40B4-BE49-F238E27FC236}">
                <a16:creationId xmlns:a16="http://schemas.microsoft.com/office/drawing/2014/main" id="{639CCA10-5EDC-472B-9656-C9B8C27D8985}"/>
              </a:ext>
            </a:extLst>
          </p:cNvPr>
          <p:cNvSpPr>
            <a:spLocks noGrp="1" noChangeArrowheads="1"/>
          </p:cNvSpPr>
          <p:nvPr>
            <p:ph type="sldNum" sz="quarter" idx="12"/>
          </p:nvPr>
        </p:nvSpPr>
        <p:spPr>
          <a:ln/>
        </p:spPr>
        <p:txBody>
          <a:bodyPr/>
          <a:lstStyle>
            <a:lvl1pPr>
              <a:defRPr/>
            </a:lvl1pPr>
          </a:lstStyle>
          <a:p>
            <a:pPr>
              <a:defRPr/>
            </a:pPr>
            <a:fld id="{0313BDEA-F005-4AB2-BC41-6B6DCB0A69DB}" type="slidenum">
              <a:rPr lang="ru-RU" altLang="en-US"/>
              <a:pPr>
                <a:defRPr/>
              </a:pPr>
              <a:t>‹#›</a:t>
            </a:fld>
            <a:endParaRPr lang="ru-RU" altLang="en-US"/>
          </a:p>
        </p:txBody>
      </p:sp>
    </p:spTree>
    <p:extLst>
      <p:ext uri="{BB962C8B-B14F-4D97-AF65-F5344CB8AC3E}">
        <p14:creationId xmlns:p14="http://schemas.microsoft.com/office/powerpoint/2010/main" val="1099554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6000"/>
            </a:lvl1pPr>
          </a:lstStyle>
          <a:p>
            <a:r>
              <a:rPr lang="ru-RU"/>
              <a:t>Образец заголовка</a:t>
            </a:r>
            <a:endParaRPr lang="en-US"/>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a:p>
        </p:txBody>
      </p:sp>
      <p:sp>
        <p:nvSpPr>
          <p:cNvPr id="4" name="Rectangle 4">
            <a:extLst>
              <a:ext uri="{FF2B5EF4-FFF2-40B4-BE49-F238E27FC236}">
                <a16:creationId xmlns:a16="http://schemas.microsoft.com/office/drawing/2014/main" id="{39EEF944-B60D-476D-879D-7A78003FC90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4911BF63-8D79-490B-9F25-2F479D03E3C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4A47E4FF-0708-4A6B-B724-425B26F6FDD0}"/>
              </a:ext>
            </a:extLst>
          </p:cNvPr>
          <p:cNvSpPr>
            <a:spLocks noGrp="1" noChangeArrowheads="1"/>
          </p:cNvSpPr>
          <p:nvPr>
            <p:ph type="sldNum" sz="quarter" idx="12"/>
          </p:nvPr>
        </p:nvSpPr>
        <p:spPr>
          <a:ln/>
        </p:spPr>
        <p:txBody>
          <a:bodyPr/>
          <a:lstStyle>
            <a:lvl1pPr>
              <a:defRPr/>
            </a:lvl1pPr>
          </a:lstStyle>
          <a:p>
            <a:pPr>
              <a:defRPr/>
            </a:pPr>
            <a:fld id="{818CF0E5-7744-4ECF-8857-92AD7E4E29EB}" type="slidenum">
              <a:rPr lang="en-US" altLang="en-US"/>
              <a:pPr>
                <a:defRPr/>
              </a:pPr>
              <a:t>‹#›</a:t>
            </a:fld>
            <a:endParaRPr lang="en-US" altLang="en-US"/>
          </a:p>
        </p:txBody>
      </p:sp>
    </p:spTree>
    <p:extLst>
      <p:ext uri="{BB962C8B-B14F-4D97-AF65-F5344CB8AC3E}">
        <p14:creationId xmlns:p14="http://schemas.microsoft.com/office/powerpoint/2010/main" val="3593641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Rectangle 4">
            <a:extLst>
              <a:ext uri="{FF2B5EF4-FFF2-40B4-BE49-F238E27FC236}">
                <a16:creationId xmlns:a16="http://schemas.microsoft.com/office/drawing/2014/main" id="{70DD5DC0-1B24-4A80-9223-CF02BC7CC36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CE062E45-CF33-4515-A28A-7CC85E3FCBE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5650170-A951-44C2-A1A5-8124B1CA7562}"/>
              </a:ext>
            </a:extLst>
          </p:cNvPr>
          <p:cNvSpPr>
            <a:spLocks noGrp="1" noChangeArrowheads="1"/>
          </p:cNvSpPr>
          <p:nvPr>
            <p:ph type="sldNum" sz="quarter" idx="12"/>
          </p:nvPr>
        </p:nvSpPr>
        <p:spPr>
          <a:ln/>
        </p:spPr>
        <p:txBody>
          <a:bodyPr/>
          <a:lstStyle>
            <a:lvl1pPr>
              <a:defRPr/>
            </a:lvl1pPr>
          </a:lstStyle>
          <a:p>
            <a:pPr>
              <a:defRPr/>
            </a:pPr>
            <a:fld id="{7FA038E4-CBAC-4F97-9DAD-CA147E2CD87D}" type="slidenum">
              <a:rPr lang="en-US" altLang="en-US"/>
              <a:pPr>
                <a:defRPr/>
              </a:pPr>
              <a:t>‹#›</a:t>
            </a:fld>
            <a:endParaRPr lang="en-US" altLang="en-US"/>
          </a:p>
        </p:txBody>
      </p:sp>
    </p:spTree>
    <p:extLst>
      <p:ext uri="{BB962C8B-B14F-4D97-AF65-F5344CB8AC3E}">
        <p14:creationId xmlns:p14="http://schemas.microsoft.com/office/powerpoint/2010/main" val="22250099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8"/>
            <a:ext cx="7886700" cy="2852737"/>
          </a:xfrm>
        </p:spPr>
        <p:txBody>
          <a:bodyPr anchor="b"/>
          <a:lstStyle>
            <a:lvl1pPr>
              <a:defRPr sz="6000"/>
            </a:lvl1pPr>
          </a:lstStyle>
          <a:p>
            <a:r>
              <a:rPr lang="ru-RU"/>
              <a:t>Образец заголовка</a:t>
            </a:r>
            <a:endParaRPr lang="en-US"/>
          </a:p>
        </p:txBody>
      </p:sp>
      <p:sp>
        <p:nvSpPr>
          <p:cNvPr id="3" name="Текст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a:t>Образец текста</a:t>
            </a:r>
          </a:p>
        </p:txBody>
      </p:sp>
      <p:sp>
        <p:nvSpPr>
          <p:cNvPr id="4" name="Rectangle 4">
            <a:extLst>
              <a:ext uri="{FF2B5EF4-FFF2-40B4-BE49-F238E27FC236}">
                <a16:creationId xmlns:a16="http://schemas.microsoft.com/office/drawing/2014/main" id="{AF25CAFD-6B67-4C71-BEED-C274FD45E4F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2616552C-A813-4A2B-B5D5-FCB0DAC6615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CDEF2BC5-53AA-4657-BA71-4C760F75FFEF}"/>
              </a:ext>
            </a:extLst>
          </p:cNvPr>
          <p:cNvSpPr>
            <a:spLocks noGrp="1" noChangeArrowheads="1"/>
          </p:cNvSpPr>
          <p:nvPr>
            <p:ph type="sldNum" sz="quarter" idx="12"/>
          </p:nvPr>
        </p:nvSpPr>
        <p:spPr>
          <a:ln/>
        </p:spPr>
        <p:txBody>
          <a:bodyPr/>
          <a:lstStyle>
            <a:lvl1pPr>
              <a:defRPr/>
            </a:lvl1pPr>
          </a:lstStyle>
          <a:p>
            <a:pPr>
              <a:defRPr/>
            </a:pPr>
            <a:fld id="{E28D9CDA-C8D9-4B08-855C-C0CA5084F88D}" type="slidenum">
              <a:rPr lang="en-US" altLang="en-US"/>
              <a:pPr>
                <a:defRPr/>
              </a:pPr>
              <a:t>‹#›</a:t>
            </a:fld>
            <a:endParaRPr lang="en-US" altLang="en-US"/>
          </a:p>
        </p:txBody>
      </p:sp>
    </p:spTree>
    <p:extLst>
      <p:ext uri="{BB962C8B-B14F-4D97-AF65-F5344CB8AC3E}">
        <p14:creationId xmlns:p14="http://schemas.microsoft.com/office/powerpoint/2010/main" val="1209971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Объект 2"/>
          <p:cNvSpPr>
            <a:spLocks noGrp="1"/>
          </p:cNvSpPr>
          <p:nvPr>
            <p:ph sz="half" idx="1"/>
          </p:nvPr>
        </p:nvSpPr>
        <p:spPr>
          <a:xfrm>
            <a:off x="685800" y="1981200"/>
            <a:ext cx="38100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Объект 3"/>
          <p:cNvSpPr>
            <a:spLocks noGrp="1"/>
          </p:cNvSpPr>
          <p:nvPr>
            <p:ph sz="half" idx="2"/>
          </p:nvPr>
        </p:nvSpPr>
        <p:spPr>
          <a:xfrm>
            <a:off x="4648200" y="1981200"/>
            <a:ext cx="38100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Rectangle 4">
            <a:extLst>
              <a:ext uri="{FF2B5EF4-FFF2-40B4-BE49-F238E27FC236}">
                <a16:creationId xmlns:a16="http://schemas.microsoft.com/office/drawing/2014/main" id="{AC24F6FC-07CA-4D0C-B308-CEAD8EB1553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B321593A-2D69-45E1-85A7-0FE1602C4AC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19AA22E1-EAD0-4801-856B-B4B4D42B61FC}"/>
              </a:ext>
            </a:extLst>
          </p:cNvPr>
          <p:cNvSpPr>
            <a:spLocks noGrp="1" noChangeArrowheads="1"/>
          </p:cNvSpPr>
          <p:nvPr>
            <p:ph type="sldNum" sz="quarter" idx="12"/>
          </p:nvPr>
        </p:nvSpPr>
        <p:spPr>
          <a:ln/>
        </p:spPr>
        <p:txBody>
          <a:bodyPr/>
          <a:lstStyle>
            <a:lvl1pPr>
              <a:defRPr/>
            </a:lvl1pPr>
          </a:lstStyle>
          <a:p>
            <a:pPr>
              <a:defRPr/>
            </a:pPr>
            <a:fld id="{D965CF51-E52F-4689-9614-521DC72AE700}" type="slidenum">
              <a:rPr lang="en-US" altLang="en-US"/>
              <a:pPr>
                <a:defRPr/>
              </a:pPr>
              <a:t>‹#›</a:t>
            </a:fld>
            <a:endParaRPr lang="en-US" altLang="en-US"/>
          </a:p>
        </p:txBody>
      </p:sp>
    </p:spTree>
    <p:extLst>
      <p:ext uri="{BB962C8B-B14F-4D97-AF65-F5344CB8AC3E}">
        <p14:creationId xmlns:p14="http://schemas.microsoft.com/office/powerpoint/2010/main" val="32748297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365125"/>
            <a:ext cx="7886700" cy="1325563"/>
          </a:xfrm>
        </p:spPr>
        <p:txBody>
          <a:bodyPr/>
          <a:lstStyle/>
          <a:p>
            <a:r>
              <a:rPr lang="ru-RU"/>
              <a:t>Образец заголовка</a:t>
            </a:r>
            <a:endParaRPr lang="en-US"/>
          </a:p>
        </p:txBody>
      </p:sp>
      <p:sp>
        <p:nvSpPr>
          <p:cNvPr id="3" name="Текст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30238" y="2505075"/>
            <a:ext cx="386873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Текст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29150" y="2505075"/>
            <a:ext cx="38877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Rectangle 4">
            <a:extLst>
              <a:ext uri="{FF2B5EF4-FFF2-40B4-BE49-F238E27FC236}">
                <a16:creationId xmlns:a16="http://schemas.microsoft.com/office/drawing/2014/main" id="{76184F58-707E-4542-9B7B-844D8535DDC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A6FEE89B-1FA1-43F7-A6E1-0F3539F5AB0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9808428-CC0E-438A-BA73-B5F0D7314893}"/>
              </a:ext>
            </a:extLst>
          </p:cNvPr>
          <p:cNvSpPr>
            <a:spLocks noGrp="1" noChangeArrowheads="1"/>
          </p:cNvSpPr>
          <p:nvPr>
            <p:ph type="sldNum" sz="quarter" idx="12"/>
          </p:nvPr>
        </p:nvSpPr>
        <p:spPr>
          <a:ln/>
        </p:spPr>
        <p:txBody>
          <a:bodyPr/>
          <a:lstStyle>
            <a:lvl1pPr>
              <a:defRPr/>
            </a:lvl1pPr>
          </a:lstStyle>
          <a:p>
            <a:pPr>
              <a:defRPr/>
            </a:pPr>
            <a:fld id="{2820715F-5720-4212-994B-F7B526DA02DA}" type="slidenum">
              <a:rPr lang="en-US" altLang="en-US"/>
              <a:pPr>
                <a:defRPr/>
              </a:pPr>
              <a:t>‹#›</a:t>
            </a:fld>
            <a:endParaRPr lang="en-US" altLang="en-US"/>
          </a:p>
        </p:txBody>
      </p:sp>
    </p:spTree>
    <p:extLst>
      <p:ext uri="{BB962C8B-B14F-4D97-AF65-F5344CB8AC3E}">
        <p14:creationId xmlns:p14="http://schemas.microsoft.com/office/powerpoint/2010/main" val="9713149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Rectangle 4">
            <a:extLst>
              <a:ext uri="{FF2B5EF4-FFF2-40B4-BE49-F238E27FC236}">
                <a16:creationId xmlns:a16="http://schemas.microsoft.com/office/drawing/2014/main" id="{8AF1BEAF-05EB-4614-980D-828423DC406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9AD91285-33E4-4C7A-B03C-1F31ED16A45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5A515C91-D25E-455B-9643-A5C6840A84FA}"/>
              </a:ext>
            </a:extLst>
          </p:cNvPr>
          <p:cNvSpPr>
            <a:spLocks noGrp="1" noChangeArrowheads="1"/>
          </p:cNvSpPr>
          <p:nvPr>
            <p:ph type="sldNum" sz="quarter" idx="12"/>
          </p:nvPr>
        </p:nvSpPr>
        <p:spPr>
          <a:ln/>
        </p:spPr>
        <p:txBody>
          <a:bodyPr/>
          <a:lstStyle>
            <a:lvl1pPr>
              <a:defRPr/>
            </a:lvl1pPr>
          </a:lstStyle>
          <a:p>
            <a:pPr>
              <a:defRPr/>
            </a:pPr>
            <a:fld id="{BF7D2E24-C6AF-4EFF-8EF8-7C7BB5583874}" type="slidenum">
              <a:rPr lang="en-US" altLang="en-US"/>
              <a:pPr>
                <a:defRPr/>
              </a:pPr>
              <a:t>‹#›</a:t>
            </a:fld>
            <a:endParaRPr lang="en-US" altLang="en-US"/>
          </a:p>
        </p:txBody>
      </p:sp>
    </p:spTree>
    <p:extLst>
      <p:ext uri="{BB962C8B-B14F-4D97-AF65-F5344CB8AC3E}">
        <p14:creationId xmlns:p14="http://schemas.microsoft.com/office/powerpoint/2010/main" val="2917729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897A36A-D1D5-439B-9EC2-359F16BCC4A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06ACED4B-F602-46C5-9943-31E2B53259F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6AC03ACF-48AA-477D-B0AB-94BEE208AEEC}"/>
              </a:ext>
            </a:extLst>
          </p:cNvPr>
          <p:cNvSpPr>
            <a:spLocks noGrp="1" noChangeArrowheads="1"/>
          </p:cNvSpPr>
          <p:nvPr>
            <p:ph type="sldNum" sz="quarter" idx="12"/>
          </p:nvPr>
        </p:nvSpPr>
        <p:spPr>
          <a:ln/>
        </p:spPr>
        <p:txBody>
          <a:bodyPr/>
          <a:lstStyle>
            <a:lvl1pPr>
              <a:defRPr/>
            </a:lvl1pPr>
          </a:lstStyle>
          <a:p>
            <a:pPr>
              <a:defRPr/>
            </a:pPr>
            <a:fld id="{FC6472E1-88BD-427C-ABEE-ECF6BCF328A5}" type="slidenum">
              <a:rPr lang="en-US" altLang="en-US"/>
              <a:pPr>
                <a:defRPr/>
              </a:pPr>
              <a:t>‹#›</a:t>
            </a:fld>
            <a:endParaRPr lang="en-US" altLang="en-US"/>
          </a:p>
        </p:txBody>
      </p:sp>
    </p:spTree>
    <p:extLst>
      <p:ext uri="{BB962C8B-B14F-4D97-AF65-F5344CB8AC3E}">
        <p14:creationId xmlns:p14="http://schemas.microsoft.com/office/powerpoint/2010/main" val="19883013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a:t>Образец заголовка</a:t>
            </a:r>
            <a:endParaRPr lang="en-US"/>
          </a:p>
        </p:txBody>
      </p:sp>
      <p:sp>
        <p:nvSpPr>
          <p:cNvPr id="3" name="Объект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Rectangle 4">
            <a:extLst>
              <a:ext uri="{FF2B5EF4-FFF2-40B4-BE49-F238E27FC236}">
                <a16:creationId xmlns:a16="http://schemas.microsoft.com/office/drawing/2014/main" id="{E2B705A4-8B8B-41FC-8B72-10A6961C0A7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973DA03F-7E9D-4C52-A24C-3D3A3BB1C45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E742CA2C-9780-4F8A-9F1B-694A21845DD5}"/>
              </a:ext>
            </a:extLst>
          </p:cNvPr>
          <p:cNvSpPr>
            <a:spLocks noGrp="1" noChangeArrowheads="1"/>
          </p:cNvSpPr>
          <p:nvPr>
            <p:ph type="sldNum" sz="quarter" idx="12"/>
          </p:nvPr>
        </p:nvSpPr>
        <p:spPr>
          <a:ln/>
        </p:spPr>
        <p:txBody>
          <a:bodyPr/>
          <a:lstStyle>
            <a:lvl1pPr>
              <a:defRPr/>
            </a:lvl1pPr>
          </a:lstStyle>
          <a:p>
            <a:pPr>
              <a:defRPr/>
            </a:pPr>
            <a:fld id="{6384403A-9BB8-4379-BCB8-B57A65ABE50C}" type="slidenum">
              <a:rPr lang="en-US" altLang="en-US"/>
              <a:pPr>
                <a:defRPr/>
              </a:pPr>
              <a:t>‹#›</a:t>
            </a:fld>
            <a:endParaRPr lang="en-US" altLang="en-US"/>
          </a:p>
        </p:txBody>
      </p:sp>
    </p:spTree>
    <p:extLst>
      <p:ext uri="{BB962C8B-B14F-4D97-AF65-F5344CB8AC3E}">
        <p14:creationId xmlns:p14="http://schemas.microsoft.com/office/powerpoint/2010/main" val="3200648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a:t>Образец заголовка</a:t>
            </a:r>
            <a:endParaRPr lang="en-US"/>
          </a:p>
        </p:txBody>
      </p:sp>
      <p:sp>
        <p:nvSpPr>
          <p:cNvPr id="3" name="Рисунок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Rectangle 4">
            <a:extLst>
              <a:ext uri="{FF2B5EF4-FFF2-40B4-BE49-F238E27FC236}">
                <a16:creationId xmlns:a16="http://schemas.microsoft.com/office/drawing/2014/main" id="{BC7F84C7-6D1B-4AAE-809A-881D4F5F0C0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297347BE-9346-414F-A01F-313C5EEB783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4E728DAA-61AC-46E0-86D5-DCE7907C48AD}"/>
              </a:ext>
            </a:extLst>
          </p:cNvPr>
          <p:cNvSpPr>
            <a:spLocks noGrp="1" noChangeArrowheads="1"/>
          </p:cNvSpPr>
          <p:nvPr>
            <p:ph type="sldNum" sz="quarter" idx="12"/>
          </p:nvPr>
        </p:nvSpPr>
        <p:spPr>
          <a:ln/>
        </p:spPr>
        <p:txBody>
          <a:bodyPr/>
          <a:lstStyle>
            <a:lvl1pPr>
              <a:defRPr/>
            </a:lvl1pPr>
          </a:lstStyle>
          <a:p>
            <a:pPr>
              <a:defRPr/>
            </a:pPr>
            <a:fld id="{EF7CE6CA-C184-4BD9-8D72-BC95BF795647}" type="slidenum">
              <a:rPr lang="en-US" altLang="en-US"/>
              <a:pPr>
                <a:defRPr/>
              </a:pPr>
              <a:t>‹#›</a:t>
            </a:fld>
            <a:endParaRPr lang="en-US" altLang="en-US"/>
          </a:p>
        </p:txBody>
      </p:sp>
    </p:spTree>
    <p:extLst>
      <p:ext uri="{BB962C8B-B14F-4D97-AF65-F5344CB8AC3E}">
        <p14:creationId xmlns:p14="http://schemas.microsoft.com/office/powerpoint/2010/main" val="35010094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Rectangle 4">
            <a:extLst>
              <a:ext uri="{FF2B5EF4-FFF2-40B4-BE49-F238E27FC236}">
                <a16:creationId xmlns:a16="http://schemas.microsoft.com/office/drawing/2014/main" id="{D8097BFF-47F5-4922-97EB-B1935A15E2E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C375E913-5A40-4A6C-882B-BEEEC6DD161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52E0377E-70C5-4010-8DFC-84A556800D5F}"/>
              </a:ext>
            </a:extLst>
          </p:cNvPr>
          <p:cNvSpPr>
            <a:spLocks noGrp="1" noChangeArrowheads="1"/>
          </p:cNvSpPr>
          <p:nvPr>
            <p:ph type="sldNum" sz="quarter" idx="12"/>
          </p:nvPr>
        </p:nvSpPr>
        <p:spPr>
          <a:ln/>
        </p:spPr>
        <p:txBody>
          <a:bodyPr/>
          <a:lstStyle>
            <a:lvl1pPr>
              <a:defRPr/>
            </a:lvl1pPr>
          </a:lstStyle>
          <a:p>
            <a:pPr>
              <a:defRPr/>
            </a:pPr>
            <a:fld id="{CC58E6C1-5213-4817-BAD3-96247CD66937}" type="slidenum">
              <a:rPr lang="en-US" altLang="en-US"/>
              <a:pPr>
                <a:defRPr/>
              </a:pPr>
              <a:t>‹#›</a:t>
            </a:fld>
            <a:endParaRPr lang="en-US" altLang="en-US"/>
          </a:p>
        </p:txBody>
      </p:sp>
    </p:spTree>
    <p:extLst>
      <p:ext uri="{BB962C8B-B14F-4D97-AF65-F5344CB8AC3E}">
        <p14:creationId xmlns:p14="http://schemas.microsoft.com/office/powerpoint/2010/main" val="30720889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15100" y="609600"/>
            <a:ext cx="1943100" cy="5486400"/>
          </a:xfrm>
        </p:spPr>
        <p:txBody>
          <a:bodyPr vert="eaVert"/>
          <a:lstStyle/>
          <a:p>
            <a:r>
              <a:rPr lang="ru-RU"/>
              <a:t>Образец заголовка</a:t>
            </a:r>
            <a:endParaRPr lang="en-US"/>
          </a:p>
        </p:txBody>
      </p:sp>
      <p:sp>
        <p:nvSpPr>
          <p:cNvPr id="3" name="Вертикальный текст 2"/>
          <p:cNvSpPr>
            <a:spLocks noGrp="1"/>
          </p:cNvSpPr>
          <p:nvPr>
            <p:ph type="body" orient="vert" idx="1"/>
          </p:nvPr>
        </p:nvSpPr>
        <p:spPr>
          <a:xfrm>
            <a:off x="685800" y="609600"/>
            <a:ext cx="5676900" cy="54864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Rectangle 4">
            <a:extLst>
              <a:ext uri="{FF2B5EF4-FFF2-40B4-BE49-F238E27FC236}">
                <a16:creationId xmlns:a16="http://schemas.microsoft.com/office/drawing/2014/main" id="{DD3D383A-4A51-4E3B-8635-D99E80A4EAC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34DAC833-74F3-4380-9AF7-5B93B944BC9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9A46DB81-4A14-4138-9014-D1173C8ABE4B}"/>
              </a:ext>
            </a:extLst>
          </p:cNvPr>
          <p:cNvSpPr>
            <a:spLocks noGrp="1" noChangeArrowheads="1"/>
          </p:cNvSpPr>
          <p:nvPr>
            <p:ph type="sldNum" sz="quarter" idx="12"/>
          </p:nvPr>
        </p:nvSpPr>
        <p:spPr>
          <a:ln/>
        </p:spPr>
        <p:txBody>
          <a:bodyPr/>
          <a:lstStyle>
            <a:lvl1pPr>
              <a:defRPr/>
            </a:lvl1pPr>
          </a:lstStyle>
          <a:p>
            <a:pPr>
              <a:defRPr/>
            </a:pPr>
            <a:fld id="{D486658B-88C3-4119-BE8F-1B14978710A6}" type="slidenum">
              <a:rPr lang="en-US" altLang="en-US"/>
              <a:pPr>
                <a:defRPr/>
              </a:pPr>
              <a:t>‹#›</a:t>
            </a:fld>
            <a:endParaRPr lang="en-US" altLang="en-US"/>
          </a:p>
        </p:txBody>
      </p:sp>
    </p:spTree>
    <p:extLst>
      <p:ext uri="{BB962C8B-B14F-4D97-AF65-F5344CB8AC3E}">
        <p14:creationId xmlns:p14="http://schemas.microsoft.com/office/powerpoint/2010/main" val="38448794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a:extLst>
              <a:ext uri="{FF2B5EF4-FFF2-40B4-BE49-F238E27FC236}">
                <a16:creationId xmlns:a16="http://schemas.microsoft.com/office/drawing/2014/main" id="{75FA22FA-3D71-41FB-9E57-D03E852AB649}"/>
              </a:ext>
            </a:extLst>
          </p:cNvPr>
          <p:cNvSpPr>
            <a:spLocks noGrp="1"/>
          </p:cNvSpPr>
          <p:nvPr>
            <p:ph type="dt" sz="half" idx="10"/>
          </p:nvPr>
        </p:nvSpPr>
        <p:spPr/>
        <p:txBody>
          <a:bodyPr/>
          <a:lstStyle>
            <a:lvl1pPr>
              <a:defRPr/>
            </a:lvl1pPr>
          </a:lstStyle>
          <a:p>
            <a:pPr>
              <a:defRPr/>
            </a:pPr>
            <a:endParaRPr lang="ru-RU"/>
          </a:p>
        </p:txBody>
      </p:sp>
      <p:sp>
        <p:nvSpPr>
          <p:cNvPr id="5" name="Нижний колонтитул 4">
            <a:extLst>
              <a:ext uri="{FF2B5EF4-FFF2-40B4-BE49-F238E27FC236}">
                <a16:creationId xmlns:a16="http://schemas.microsoft.com/office/drawing/2014/main" id="{2D2E11BE-5C64-4735-88E7-9DD15463ADE8}"/>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229A137D-BDDB-4018-987C-63E414C28326}"/>
              </a:ext>
            </a:extLst>
          </p:cNvPr>
          <p:cNvSpPr>
            <a:spLocks noGrp="1"/>
          </p:cNvSpPr>
          <p:nvPr>
            <p:ph type="sldNum" sz="quarter" idx="12"/>
          </p:nvPr>
        </p:nvSpPr>
        <p:spPr/>
        <p:txBody>
          <a:bodyPr/>
          <a:lstStyle>
            <a:lvl1pPr>
              <a:defRPr/>
            </a:lvl1pPr>
          </a:lstStyle>
          <a:p>
            <a:pPr>
              <a:defRPr/>
            </a:pPr>
            <a:fld id="{6C9411C3-3EF9-4019-8B53-114BE36D4DCC}" type="slidenum">
              <a:rPr lang="ru-RU"/>
              <a:pPr>
                <a:defRPr/>
              </a:pPr>
              <a:t>‹#›</a:t>
            </a:fld>
            <a:endParaRPr lang="ru-RU"/>
          </a:p>
        </p:txBody>
      </p:sp>
    </p:spTree>
    <p:extLst>
      <p:ext uri="{BB962C8B-B14F-4D97-AF65-F5344CB8AC3E}">
        <p14:creationId xmlns:p14="http://schemas.microsoft.com/office/powerpoint/2010/main" val="4976574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0B1F11A-32B6-4C96-839C-4AC78AE19080}"/>
              </a:ext>
            </a:extLst>
          </p:cNvPr>
          <p:cNvSpPr>
            <a:spLocks noGrp="1"/>
          </p:cNvSpPr>
          <p:nvPr>
            <p:ph type="dt" sz="half" idx="10"/>
          </p:nvPr>
        </p:nvSpPr>
        <p:spPr/>
        <p:txBody>
          <a:bodyPr/>
          <a:lstStyle>
            <a:lvl1pPr>
              <a:defRPr/>
            </a:lvl1pPr>
          </a:lstStyle>
          <a:p>
            <a:pPr>
              <a:defRPr/>
            </a:pPr>
            <a:endParaRPr lang="ru-RU"/>
          </a:p>
        </p:txBody>
      </p:sp>
      <p:sp>
        <p:nvSpPr>
          <p:cNvPr id="5" name="Нижний колонтитул 4">
            <a:extLst>
              <a:ext uri="{FF2B5EF4-FFF2-40B4-BE49-F238E27FC236}">
                <a16:creationId xmlns:a16="http://schemas.microsoft.com/office/drawing/2014/main" id="{DE0B363C-294F-47F3-BA8C-AB5B21C5CC2B}"/>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C4320857-C46E-45C1-9FE9-EE0C2F0FD77F}"/>
              </a:ext>
            </a:extLst>
          </p:cNvPr>
          <p:cNvSpPr>
            <a:spLocks noGrp="1"/>
          </p:cNvSpPr>
          <p:nvPr>
            <p:ph type="sldNum" sz="quarter" idx="12"/>
          </p:nvPr>
        </p:nvSpPr>
        <p:spPr/>
        <p:txBody>
          <a:bodyPr/>
          <a:lstStyle>
            <a:lvl1pPr>
              <a:defRPr/>
            </a:lvl1pPr>
          </a:lstStyle>
          <a:p>
            <a:pPr>
              <a:defRPr/>
            </a:pPr>
            <a:fld id="{48924DE9-D2C2-42B8-955C-2A28D59CA529}" type="slidenum">
              <a:rPr lang="ru-RU"/>
              <a:pPr>
                <a:defRPr/>
              </a:pPr>
              <a:t>‹#›</a:t>
            </a:fld>
            <a:endParaRPr lang="ru-RU"/>
          </a:p>
        </p:txBody>
      </p:sp>
    </p:spTree>
    <p:extLst>
      <p:ext uri="{BB962C8B-B14F-4D97-AF65-F5344CB8AC3E}">
        <p14:creationId xmlns:p14="http://schemas.microsoft.com/office/powerpoint/2010/main" val="8199341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9B134645-CD32-4BFC-8832-9A5D15135CD5}"/>
              </a:ext>
            </a:extLst>
          </p:cNvPr>
          <p:cNvSpPr>
            <a:spLocks noGrp="1"/>
          </p:cNvSpPr>
          <p:nvPr>
            <p:ph type="dt" sz="half" idx="10"/>
          </p:nvPr>
        </p:nvSpPr>
        <p:spPr/>
        <p:txBody>
          <a:bodyPr/>
          <a:lstStyle>
            <a:lvl1pPr>
              <a:defRPr/>
            </a:lvl1pPr>
          </a:lstStyle>
          <a:p>
            <a:pPr>
              <a:defRPr/>
            </a:pPr>
            <a:endParaRPr lang="ru-RU"/>
          </a:p>
        </p:txBody>
      </p:sp>
      <p:sp>
        <p:nvSpPr>
          <p:cNvPr id="5" name="Нижний колонтитул 4">
            <a:extLst>
              <a:ext uri="{FF2B5EF4-FFF2-40B4-BE49-F238E27FC236}">
                <a16:creationId xmlns:a16="http://schemas.microsoft.com/office/drawing/2014/main" id="{3A4B7516-A2CF-4BA3-AB4D-D4E65260E79E}"/>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5998DC8F-9395-4AA8-A39E-2A51726690EB}"/>
              </a:ext>
            </a:extLst>
          </p:cNvPr>
          <p:cNvSpPr>
            <a:spLocks noGrp="1"/>
          </p:cNvSpPr>
          <p:nvPr>
            <p:ph type="sldNum" sz="quarter" idx="12"/>
          </p:nvPr>
        </p:nvSpPr>
        <p:spPr/>
        <p:txBody>
          <a:bodyPr/>
          <a:lstStyle>
            <a:lvl1pPr>
              <a:defRPr/>
            </a:lvl1pPr>
          </a:lstStyle>
          <a:p>
            <a:pPr>
              <a:defRPr/>
            </a:pPr>
            <a:fld id="{E9002040-BC67-4794-A4AF-394871A04EA5}" type="slidenum">
              <a:rPr lang="ru-RU"/>
              <a:pPr>
                <a:defRPr/>
              </a:pPr>
              <a:t>‹#›</a:t>
            </a:fld>
            <a:endParaRPr lang="ru-RU"/>
          </a:p>
        </p:txBody>
      </p:sp>
    </p:spTree>
    <p:extLst>
      <p:ext uri="{BB962C8B-B14F-4D97-AF65-F5344CB8AC3E}">
        <p14:creationId xmlns:p14="http://schemas.microsoft.com/office/powerpoint/2010/main" val="27085162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a:extLst>
              <a:ext uri="{FF2B5EF4-FFF2-40B4-BE49-F238E27FC236}">
                <a16:creationId xmlns:a16="http://schemas.microsoft.com/office/drawing/2014/main" id="{1601BCCD-2C59-464B-A298-750852F88E61}"/>
              </a:ext>
            </a:extLst>
          </p:cNvPr>
          <p:cNvSpPr>
            <a:spLocks noGrp="1"/>
          </p:cNvSpPr>
          <p:nvPr>
            <p:ph type="dt" sz="half" idx="10"/>
          </p:nvPr>
        </p:nvSpPr>
        <p:spPr/>
        <p:txBody>
          <a:bodyPr/>
          <a:lstStyle>
            <a:lvl1pPr>
              <a:defRPr/>
            </a:lvl1pPr>
          </a:lstStyle>
          <a:p>
            <a:pPr>
              <a:defRPr/>
            </a:pPr>
            <a:endParaRPr lang="ru-RU"/>
          </a:p>
        </p:txBody>
      </p:sp>
      <p:sp>
        <p:nvSpPr>
          <p:cNvPr id="6" name="Нижний колонтитул 4">
            <a:extLst>
              <a:ext uri="{FF2B5EF4-FFF2-40B4-BE49-F238E27FC236}">
                <a16:creationId xmlns:a16="http://schemas.microsoft.com/office/drawing/2014/main" id="{771CBCFA-EA9A-41DD-8EAF-4DBD4940086D}"/>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60A36FA4-E99D-4DD1-B71C-4AED9895B4AF}"/>
              </a:ext>
            </a:extLst>
          </p:cNvPr>
          <p:cNvSpPr>
            <a:spLocks noGrp="1"/>
          </p:cNvSpPr>
          <p:nvPr>
            <p:ph type="sldNum" sz="quarter" idx="12"/>
          </p:nvPr>
        </p:nvSpPr>
        <p:spPr/>
        <p:txBody>
          <a:bodyPr/>
          <a:lstStyle>
            <a:lvl1pPr>
              <a:defRPr/>
            </a:lvl1pPr>
          </a:lstStyle>
          <a:p>
            <a:pPr>
              <a:defRPr/>
            </a:pPr>
            <a:fld id="{C5B906ED-8D0C-43F6-8133-D777CF57A453}" type="slidenum">
              <a:rPr lang="ru-RU"/>
              <a:pPr>
                <a:defRPr/>
              </a:pPr>
              <a:t>‹#›</a:t>
            </a:fld>
            <a:endParaRPr lang="ru-RU"/>
          </a:p>
        </p:txBody>
      </p:sp>
    </p:spTree>
    <p:extLst>
      <p:ext uri="{BB962C8B-B14F-4D97-AF65-F5344CB8AC3E}">
        <p14:creationId xmlns:p14="http://schemas.microsoft.com/office/powerpoint/2010/main" val="40523559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a:extLst>
              <a:ext uri="{FF2B5EF4-FFF2-40B4-BE49-F238E27FC236}">
                <a16:creationId xmlns:a16="http://schemas.microsoft.com/office/drawing/2014/main" id="{A612341A-54C3-4813-B185-3C6153C0ED64}"/>
              </a:ext>
            </a:extLst>
          </p:cNvPr>
          <p:cNvSpPr>
            <a:spLocks noGrp="1"/>
          </p:cNvSpPr>
          <p:nvPr>
            <p:ph type="dt" sz="half" idx="10"/>
          </p:nvPr>
        </p:nvSpPr>
        <p:spPr/>
        <p:txBody>
          <a:bodyPr/>
          <a:lstStyle>
            <a:lvl1pPr>
              <a:defRPr/>
            </a:lvl1pPr>
          </a:lstStyle>
          <a:p>
            <a:pPr>
              <a:defRPr/>
            </a:pPr>
            <a:endParaRPr lang="ru-RU"/>
          </a:p>
        </p:txBody>
      </p:sp>
      <p:sp>
        <p:nvSpPr>
          <p:cNvPr id="8" name="Нижний колонтитул 4">
            <a:extLst>
              <a:ext uri="{FF2B5EF4-FFF2-40B4-BE49-F238E27FC236}">
                <a16:creationId xmlns:a16="http://schemas.microsoft.com/office/drawing/2014/main" id="{10494BED-83E4-4C76-A85B-A0FF23226CFF}"/>
              </a:ext>
            </a:extLst>
          </p:cNvPr>
          <p:cNvSpPr>
            <a:spLocks noGrp="1"/>
          </p:cNvSpPr>
          <p:nvPr>
            <p:ph type="ftr" sz="quarter" idx="11"/>
          </p:nvPr>
        </p:nvSpPr>
        <p:spPr/>
        <p:txBody>
          <a:bodyPr/>
          <a:lstStyle>
            <a:lvl1pPr>
              <a:defRPr/>
            </a:lvl1pPr>
          </a:lstStyle>
          <a:p>
            <a:pPr>
              <a:defRPr/>
            </a:pPr>
            <a:endParaRPr lang="ru-RU"/>
          </a:p>
        </p:txBody>
      </p:sp>
      <p:sp>
        <p:nvSpPr>
          <p:cNvPr id="9" name="Номер слайда 5">
            <a:extLst>
              <a:ext uri="{FF2B5EF4-FFF2-40B4-BE49-F238E27FC236}">
                <a16:creationId xmlns:a16="http://schemas.microsoft.com/office/drawing/2014/main" id="{AB69756B-CF22-4876-B19F-38019A7FF0C8}"/>
              </a:ext>
            </a:extLst>
          </p:cNvPr>
          <p:cNvSpPr>
            <a:spLocks noGrp="1"/>
          </p:cNvSpPr>
          <p:nvPr>
            <p:ph type="sldNum" sz="quarter" idx="12"/>
          </p:nvPr>
        </p:nvSpPr>
        <p:spPr/>
        <p:txBody>
          <a:bodyPr/>
          <a:lstStyle>
            <a:lvl1pPr>
              <a:defRPr/>
            </a:lvl1pPr>
          </a:lstStyle>
          <a:p>
            <a:pPr>
              <a:defRPr/>
            </a:pPr>
            <a:fld id="{A32C313C-A7DD-4C91-B88F-BAB5D15B8245}" type="slidenum">
              <a:rPr lang="ru-RU"/>
              <a:pPr>
                <a:defRPr/>
              </a:pPr>
              <a:t>‹#›</a:t>
            </a:fld>
            <a:endParaRPr lang="ru-RU"/>
          </a:p>
        </p:txBody>
      </p:sp>
    </p:spTree>
    <p:extLst>
      <p:ext uri="{BB962C8B-B14F-4D97-AF65-F5344CB8AC3E}">
        <p14:creationId xmlns:p14="http://schemas.microsoft.com/office/powerpoint/2010/main" val="36696088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a:extLst>
              <a:ext uri="{FF2B5EF4-FFF2-40B4-BE49-F238E27FC236}">
                <a16:creationId xmlns:a16="http://schemas.microsoft.com/office/drawing/2014/main" id="{A03BF20F-B604-4CF4-BD17-9B1F95251641}"/>
              </a:ext>
            </a:extLst>
          </p:cNvPr>
          <p:cNvSpPr>
            <a:spLocks noGrp="1"/>
          </p:cNvSpPr>
          <p:nvPr>
            <p:ph type="dt" sz="half" idx="10"/>
          </p:nvPr>
        </p:nvSpPr>
        <p:spPr/>
        <p:txBody>
          <a:bodyPr/>
          <a:lstStyle>
            <a:lvl1pPr>
              <a:defRPr/>
            </a:lvl1pPr>
          </a:lstStyle>
          <a:p>
            <a:pPr>
              <a:defRPr/>
            </a:pPr>
            <a:endParaRPr lang="ru-RU"/>
          </a:p>
        </p:txBody>
      </p:sp>
      <p:sp>
        <p:nvSpPr>
          <p:cNvPr id="4" name="Нижний колонтитул 4">
            <a:extLst>
              <a:ext uri="{FF2B5EF4-FFF2-40B4-BE49-F238E27FC236}">
                <a16:creationId xmlns:a16="http://schemas.microsoft.com/office/drawing/2014/main" id="{F8EA7B66-7380-4D24-940E-04CA77FEFBF6}"/>
              </a:ext>
            </a:extLst>
          </p:cNvPr>
          <p:cNvSpPr>
            <a:spLocks noGrp="1"/>
          </p:cNvSpPr>
          <p:nvPr>
            <p:ph type="ftr" sz="quarter" idx="11"/>
          </p:nvPr>
        </p:nvSpPr>
        <p:spPr/>
        <p:txBody>
          <a:bodyPr/>
          <a:lstStyle>
            <a:lvl1pPr>
              <a:defRPr/>
            </a:lvl1pPr>
          </a:lstStyle>
          <a:p>
            <a:pPr>
              <a:defRPr/>
            </a:pPr>
            <a:endParaRPr lang="ru-RU"/>
          </a:p>
        </p:txBody>
      </p:sp>
      <p:sp>
        <p:nvSpPr>
          <p:cNvPr id="5" name="Номер слайда 5">
            <a:extLst>
              <a:ext uri="{FF2B5EF4-FFF2-40B4-BE49-F238E27FC236}">
                <a16:creationId xmlns:a16="http://schemas.microsoft.com/office/drawing/2014/main" id="{1C5C9717-22F0-4666-9435-41B03A095383}"/>
              </a:ext>
            </a:extLst>
          </p:cNvPr>
          <p:cNvSpPr>
            <a:spLocks noGrp="1"/>
          </p:cNvSpPr>
          <p:nvPr>
            <p:ph type="sldNum" sz="quarter" idx="12"/>
          </p:nvPr>
        </p:nvSpPr>
        <p:spPr/>
        <p:txBody>
          <a:bodyPr/>
          <a:lstStyle>
            <a:lvl1pPr>
              <a:defRPr/>
            </a:lvl1pPr>
          </a:lstStyle>
          <a:p>
            <a:pPr>
              <a:defRPr/>
            </a:pPr>
            <a:fld id="{426033FB-088C-4D0D-B417-46EAD8B07A4D}" type="slidenum">
              <a:rPr lang="ru-RU"/>
              <a:pPr>
                <a:defRPr/>
              </a:pPr>
              <a:t>‹#›</a:t>
            </a:fld>
            <a:endParaRPr lang="ru-RU"/>
          </a:p>
        </p:txBody>
      </p:sp>
    </p:spTree>
    <p:extLst>
      <p:ext uri="{BB962C8B-B14F-4D97-AF65-F5344CB8AC3E}">
        <p14:creationId xmlns:p14="http://schemas.microsoft.com/office/powerpoint/2010/main" val="7332828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a:extLst>
              <a:ext uri="{FF2B5EF4-FFF2-40B4-BE49-F238E27FC236}">
                <a16:creationId xmlns:a16="http://schemas.microsoft.com/office/drawing/2014/main" id="{7690D1FD-0812-46E7-972F-595CA2A6FCE2}"/>
              </a:ext>
            </a:extLst>
          </p:cNvPr>
          <p:cNvSpPr>
            <a:spLocks noGrp="1"/>
          </p:cNvSpPr>
          <p:nvPr>
            <p:ph type="dt" sz="half" idx="10"/>
          </p:nvPr>
        </p:nvSpPr>
        <p:spPr/>
        <p:txBody>
          <a:bodyPr/>
          <a:lstStyle>
            <a:lvl1pPr>
              <a:defRPr/>
            </a:lvl1pPr>
          </a:lstStyle>
          <a:p>
            <a:pPr>
              <a:defRPr/>
            </a:pPr>
            <a:endParaRPr lang="ru-RU"/>
          </a:p>
        </p:txBody>
      </p:sp>
      <p:sp>
        <p:nvSpPr>
          <p:cNvPr id="3" name="Нижний колонтитул 4">
            <a:extLst>
              <a:ext uri="{FF2B5EF4-FFF2-40B4-BE49-F238E27FC236}">
                <a16:creationId xmlns:a16="http://schemas.microsoft.com/office/drawing/2014/main" id="{8A6EB5A8-B89D-4BBE-BBFE-12FDE1CAE840}"/>
              </a:ext>
            </a:extLst>
          </p:cNvPr>
          <p:cNvSpPr>
            <a:spLocks noGrp="1"/>
          </p:cNvSpPr>
          <p:nvPr>
            <p:ph type="ftr" sz="quarter" idx="11"/>
          </p:nvPr>
        </p:nvSpPr>
        <p:spPr/>
        <p:txBody>
          <a:bodyPr/>
          <a:lstStyle>
            <a:lvl1pPr>
              <a:defRPr/>
            </a:lvl1pPr>
          </a:lstStyle>
          <a:p>
            <a:pPr>
              <a:defRPr/>
            </a:pPr>
            <a:endParaRPr lang="ru-RU"/>
          </a:p>
        </p:txBody>
      </p:sp>
      <p:sp>
        <p:nvSpPr>
          <p:cNvPr id="4" name="Номер слайда 5">
            <a:extLst>
              <a:ext uri="{FF2B5EF4-FFF2-40B4-BE49-F238E27FC236}">
                <a16:creationId xmlns:a16="http://schemas.microsoft.com/office/drawing/2014/main" id="{0978FA9E-E4C5-4CEC-B4C4-3E5565927850}"/>
              </a:ext>
            </a:extLst>
          </p:cNvPr>
          <p:cNvSpPr>
            <a:spLocks noGrp="1"/>
          </p:cNvSpPr>
          <p:nvPr>
            <p:ph type="sldNum" sz="quarter" idx="12"/>
          </p:nvPr>
        </p:nvSpPr>
        <p:spPr/>
        <p:txBody>
          <a:bodyPr/>
          <a:lstStyle>
            <a:lvl1pPr>
              <a:defRPr/>
            </a:lvl1pPr>
          </a:lstStyle>
          <a:p>
            <a:pPr>
              <a:defRPr/>
            </a:pPr>
            <a:fld id="{1E9CED36-69CD-44C8-AB15-91EBFCDF981B}" type="slidenum">
              <a:rPr lang="ru-RU"/>
              <a:pPr>
                <a:defRPr/>
              </a:pPr>
              <a:t>‹#›</a:t>
            </a:fld>
            <a:endParaRPr lang="ru-RU"/>
          </a:p>
        </p:txBody>
      </p:sp>
    </p:spTree>
    <p:extLst>
      <p:ext uri="{BB962C8B-B14F-4D97-AF65-F5344CB8AC3E}">
        <p14:creationId xmlns:p14="http://schemas.microsoft.com/office/powerpoint/2010/main" val="21194720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a:ext uri="{FF2B5EF4-FFF2-40B4-BE49-F238E27FC236}">
                <a16:creationId xmlns:a16="http://schemas.microsoft.com/office/drawing/2014/main" id="{E8A6A326-5AC5-425B-A58C-64D9C7E868FC}"/>
              </a:ext>
            </a:extLst>
          </p:cNvPr>
          <p:cNvSpPr>
            <a:spLocks noGrp="1"/>
          </p:cNvSpPr>
          <p:nvPr>
            <p:ph type="dt" sz="half" idx="10"/>
          </p:nvPr>
        </p:nvSpPr>
        <p:spPr/>
        <p:txBody>
          <a:bodyPr/>
          <a:lstStyle>
            <a:lvl1pPr>
              <a:defRPr/>
            </a:lvl1pPr>
          </a:lstStyle>
          <a:p>
            <a:pPr>
              <a:defRPr/>
            </a:pPr>
            <a:endParaRPr lang="ru-RU"/>
          </a:p>
        </p:txBody>
      </p:sp>
      <p:sp>
        <p:nvSpPr>
          <p:cNvPr id="6" name="Нижний колонтитул 4">
            <a:extLst>
              <a:ext uri="{FF2B5EF4-FFF2-40B4-BE49-F238E27FC236}">
                <a16:creationId xmlns:a16="http://schemas.microsoft.com/office/drawing/2014/main" id="{EA128079-181C-4D5B-8364-E717AAAD6E50}"/>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764A64E5-5546-4134-AB68-2C9AD5EBCF6D}"/>
              </a:ext>
            </a:extLst>
          </p:cNvPr>
          <p:cNvSpPr>
            <a:spLocks noGrp="1"/>
          </p:cNvSpPr>
          <p:nvPr>
            <p:ph type="sldNum" sz="quarter" idx="12"/>
          </p:nvPr>
        </p:nvSpPr>
        <p:spPr/>
        <p:txBody>
          <a:bodyPr/>
          <a:lstStyle>
            <a:lvl1pPr>
              <a:defRPr/>
            </a:lvl1pPr>
          </a:lstStyle>
          <a:p>
            <a:pPr>
              <a:defRPr/>
            </a:pPr>
            <a:fld id="{A7E76B21-9C83-4FED-88F6-9BE4448708B7}" type="slidenum">
              <a:rPr lang="ru-RU"/>
              <a:pPr>
                <a:defRPr/>
              </a:pPr>
              <a:t>‹#›</a:t>
            </a:fld>
            <a:endParaRPr lang="ru-RU"/>
          </a:p>
        </p:txBody>
      </p:sp>
    </p:spTree>
    <p:extLst>
      <p:ext uri="{BB962C8B-B14F-4D97-AF65-F5344CB8AC3E}">
        <p14:creationId xmlns:p14="http://schemas.microsoft.com/office/powerpoint/2010/main" val="8074376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a:ext uri="{FF2B5EF4-FFF2-40B4-BE49-F238E27FC236}">
                <a16:creationId xmlns:a16="http://schemas.microsoft.com/office/drawing/2014/main" id="{9265FC81-71AB-434B-B6D5-B8655DD3BD8C}"/>
              </a:ext>
            </a:extLst>
          </p:cNvPr>
          <p:cNvSpPr>
            <a:spLocks noGrp="1"/>
          </p:cNvSpPr>
          <p:nvPr>
            <p:ph type="dt" sz="half" idx="10"/>
          </p:nvPr>
        </p:nvSpPr>
        <p:spPr/>
        <p:txBody>
          <a:bodyPr/>
          <a:lstStyle>
            <a:lvl1pPr>
              <a:defRPr/>
            </a:lvl1pPr>
          </a:lstStyle>
          <a:p>
            <a:pPr>
              <a:defRPr/>
            </a:pPr>
            <a:endParaRPr lang="ru-RU"/>
          </a:p>
        </p:txBody>
      </p:sp>
      <p:sp>
        <p:nvSpPr>
          <p:cNvPr id="6" name="Нижний колонтитул 4">
            <a:extLst>
              <a:ext uri="{FF2B5EF4-FFF2-40B4-BE49-F238E27FC236}">
                <a16:creationId xmlns:a16="http://schemas.microsoft.com/office/drawing/2014/main" id="{C0400C8C-9955-40F1-8370-ECED917CBB57}"/>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1F6857F6-79CE-453B-82C3-4B85374614E7}"/>
              </a:ext>
            </a:extLst>
          </p:cNvPr>
          <p:cNvSpPr>
            <a:spLocks noGrp="1"/>
          </p:cNvSpPr>
          <p:nvPr>
            <p:ph type="sldNum" sz="quarter" idx="12"/>
          </p:nvPr>
        </p:nvSpPr>
        <p:spPr/>
        <p:txBody>
          <a:bodyPr/>
          <a:lstStyle>
            <a:lvl1pPr>
              <a:defRPr/>
            </a:lvl1pPr>
          </a:lstStyle>
          <a:p>
            <a:pPr>
              <a:defRPr/>
            </a:pPr>
            <a:fld id="{F7720265-D4E6-479C-9B59-7B899E0A83EF}" type="slidenum">
              <a:rPr lang="ru-RU"/>
              <a:pPr>
                <a:defRPr/>
              </a:pPr>
              <a:t>‹#›</a:t>
            </a:fld>
            <a:endParaRPr lang="ru-RU"/>
          </a:p>
        </p:txBody>
      </p:sp>
    </p:spTree>
    <p:extLst>
      <p:ext uri="{BB962C8B-B14F-4D97-AF65-F5344CB8AC3E}">
        <p14:creationId xmlns:p14="http://schemas.microsoft.com/office/powerpoint/2010/main" val="40798626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7C5AE02-A49F-48DD-8084-518F30E4D9C6}"/>
              </a:ext>
            </a:extLst>
          </p:cNvPr>
          <p:cNvSpPr>
            <a:spLocks noGrp="1"/>
          </p:cNvSpPr>
          <p:nvPr>
            <p:ph type="dt" sz="half" idx="10"/>
          </p:nvPr>
        </p:nvSpPr>
        <p:spPr/>
        <p:txBody>
          <a:bodyPr/>
          <a:lstStyle>
            <a:lvl1pPr>
              <a:defRPr/>
            </a:lvl1pPr>
          </a:lstStyle>
          <a:p>
            <a:pPr>
              <a:defRPr/>
            </a:pPr>
            <a:endParaRPr lang="ru-RU"/>
          </a:p>
        </p:txBody>
      </p:sp>
      <p:sp>
        <p:nvSpPr>
          <p:cNvPr id="5" name="Нижний колонтитул 4">
            <a:extLst>
              <a:ext uri="{FF2B5EF4-FFF2-40B4-BE49-F238E27FC236}">
                <a16:creationId xmlns:a16="http://schemas.microsoft.com/office/drawing/2014/main" id="{DE98002A-65A7-4030-993C-3C444DD71A54}"/>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E81EADC5-2554-410A-90D4-CD5B115CC5F2}"/>
              </a:ext>
            </a:extLst>
          </p:cNvPr>
          <p:cNvSpPr>
            <a:spLocks noGrp="1"/>
          </p:cNvSpPr>
          <p:nvPr>
            <p:ph type="sldNum" sz="quarter" idx="12"/>
          </p:nvPr>
        </p:nvSpPr>
        <p:spPr/>
        <p:txBody>
          <a:bodyPr/>
          <a:lstStyle>
            <a:lvl1pPr>
              <a:defRPr/>
            </a:lvl1pPr>
          </a:lstStyle>
          <a:p>
            <a:pPr>
              <a:defRPr/>
            </a:pPr>
            <a:fld id="{B440440F-EC7A-4657-B4FE-53167A6157FE}" type="slidenum">
              <a:rPr lang="ru-RU"/>
              <a:pPr>
                <a:defRPr/>
              </a:pPr>
              <a:t>‹#›</a:t>
            </a:fld>
            <a:endParaRPr lang="ru-RU"/>
          </a:p>
        </p:txBody>
      </p:sp>
    </p:spTree>
    <p:extLst>
      <p:ext uri="{BB962C8B-B14F-4D97-AF65-F5344CB8AC3E}">
        <p14:creationId xmlns:p14="http://schemas.microsoft.com/office/powerpoint/2010/main" val="38415860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BDD5049-2718-45F8-842A-57473FE4C3C0}"/>
              </a:ext>
            </a:extLst>
          </p:cNvPr>
          <p:cNvSpPr>
            <a:spLocks noGrp="1"/>
          </p:cNvSpPr>
          <p:nvPr>
            <p:ph type="dt" sz="half" idx="10"/>
          </p:nvPr>
        </p:nvSpPr>
        <p:spPr/>
        <p:txBody>
          <a:bodyPr/>
          <a:lstStyle>
            <a:lvl1pPr>
              <a:defRPr/>
            </a:lvl1pPr>
          </a:lstStyle>
          <a:p>
            <a:pPr>
              <a:defRPr/>
            </a:pPr>
            <a:endParaRPr lang="ru-RU"/>
          </a:p>
        </p:txBody>
      </p:sp>
      <p:sp>
        <p:nvSpPr>
          <p:cNvPr id="5" name="Нижний колонтитул 4">
            <a:extLst>
              <a:ext uri="{FF2B5EF4-FFF2-40B4-BE49-F238E27FC236}">
                <a16:creationId xmlns:a16="http://schemas.microsoft.com/office/drawing/2014/main" id="{6E62682A-FB0B-46AA-B700-9A9037387A96}"/>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48A938F0-AC5A-4438-9A73-3F6CCDD43476}"/>
              </a:ext>
            </a:extLst>
          </p:cNvPr>
          <p:cNvSpPr>
            <a:spLocks noGrp="1"/>
          </p:cNvSpPr>
          <p:nvPr>
            <p:ph type="sldNum" sz="quarter" idx="12"/>
          </p:nvPr>
        </p:nvSpPr>
        <p:spPr/>
        <p:txBody>
          <a:bodyPr/>
          <a:lstStyle>
            <a:lvl1pPr>
              <a:defRPr/>
            </a:lvl1pPr>
          </a:lstStyle>
          <a:p>
            <a:pPr>
              <a:defRPr/>
            </a:pPr>
            <a:fld id="{E8FB8A2E-84DB-4183-BB3B-D7BA28ACE0BD}" type="slidenum">
              <a:rPr lang="ru-RU"/>
              <a:pPr>
                <a:defRPr/>
              </a:pPr>
              <a:t>‹#›</a:t>
            </a:fld>
            <a:endParaRPr lang="ru-RU"/>
          </a:p>
        </p:txBody>
      </p:sp>
    </p:spTree>
    <p:extLst>
      <p:ext uri="{BB962C8B-B14F-4D97-AF65-F5344CB8AC3E}">
        <p14:creationId xmlns:p14="http://schemas.microsoft.com/office/powerpoint/2010/main" val="21552788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381000"/>
            <a:ext cx="8229600" cy="57150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Rectangle 4">
            <a:extLst>
              <a:ext uri="{FF2B5EF4-FFF2-40B4-BE49-F238E27FC236}">
                <a16:creationId xmlns:a16="http://schemas.microsoft.com/office/drawing/2014/main" id="{AAB7357C-C72F-413E-984E-E76352028EDF}"/>
              </a:ext>
            </a:extLst>
          </p:cNvPr>
          <p:cNvSpPr>
            <a:spLocks noGrp="1" noChangeArrowheads="1"/>
          </p:cNvSpPr>
          <p:nvPr>
            <p:ph type="dt" sz="half" idx="10"/>
          </p:nvPr>
        </p:nvSpPr>
        <p:spPr/>
        <p:txBody>
          <a:bodyPr/>
          <a:lstStyle>
            <a:lvl1pPr>
              <a:defRPr/>
            </a:lvl1pPr>
          </a:lstStyle>
          <a:p>
            <a:pPr>
              <a:defRPr/>
            </a:pPr>
            <a:endParaRPr lang="ru-RU"/>
          </a:p>
        </p:txBody>
      </p:sp>
      <p:sp>
        <p:nvSpPr>
          <p:cNvPr id="4" name="Rectangle 5">
            <a:extLst>
              <a:ext uri="{FF2B5EF4-FFF2-40B4-BE49-F238E27FC236}">
                <a16:creationId xmlns:a16="http://schemas.microsoft.com/office/drawing/2014/main" id="{2AB174A4-EE13-4C13-AD95-678F26C48EBD}"/>
              </a:ext>
            </a:extLst>
          </p:cNvPr>
          <p:cNvSpPr>
            <a:spLocks noGrp="1" noChangeArrowheads="1"/>
          </p:cNvSpPr>
          <p:nvPr>
            <p:ph type="ftr" sz="quarter" idx="11"/>
          </p:nvPr>
        </p:nvSpPr>
        <p:spPr/>
        <p:txBody>
          <a:bodyPr/>
          <a:lstStyle>
            <a:lvl1pPr>
              <a:defRPr/>
            </a:lvl1pPr>
          </a:lstStyle>
          <a:p>
            <a:pPr>
              <a:defRPr/>
            </a:pPr>
            <a:endParaRPr lang="ru-RU"/>
          </a:p>
        </p:txBody>
      </p:sp>
      <p:sp>
        <p:nvSpPr>
          <p:cNvPr id="5" name="Rectangle 6">
            <a:extLst>
              <a:ext uri="{FF2B5EF4-FFF2-40B4-BE49-F238E27FC236}">
                <a16:creationId xmlns:a16="http://schemas.microsoft.com/office/drawing/2014/main" id="{250F9709-05EE-45C4-B4C9-453D7A5C1120}"/>
              </a:ext>
            </a:extLst>
          </p:cNvPr>
          <p:cNvSpPr>
            <a:spLocks noGrp="1" noChangeArrowheads="1"/>
          </p:cNvSpPr>
          <p:nvPr>
            <p:ph type="sldNum" sz="quarter" idx="12"/>
          </p:nvPr>
        </p:nvSpPr>
        <p:spPr/>
        <p:txBody>
          <a:bodyPr/>
          <a:lstStyle>
            <a:lvl1pPr>
              <a:defRPr/>
            </a:lvl1pPr>
          </a:lstStyle>
          <a:p>
            <a:pPr>
              <a:defRPr/>
            </a:pPr>
            <a:fld id="{B278FCEE-B30E-45B4-B6BF-8FFF31E0DE66}" type="slidenum">
              <a:rPr lang="ru-RU"/>
              <a:pPr>
                <a:defRPr/>
              </a:pPr>
              <a:t>‹#›</a:t>
            </a:fld>
            <a:endParaRPr lang="ru-RU"/>
          </a:p>
        </p:txBody>
      </p:sp>
    </p:spTree>
    <p:extLst>
      <p:ext uri="{BB962C8B-B14F-4D97-AF65-F5344CB8AC3E}">
        <p14:creationId xmlns:p14="http://schemas.microsoft.com/office/powerpoint/2010/main" val="9516109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Rectangle 4">
            <a:extLst>
              <a:ext uri="{FF2B5EF4-FFF2-40B4-BE49-F238E27FC236}">
                <a16:creationId xmlns:a16="http://schemas.microsoft.com/office/drawing/2014/main" id="{FA8EF3C2-F1CF-422E-805F-DE9A441C4F67}"/>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id="{32A7ED1E-68D4-437F-863E-94AE3A41099B}"/>
              </a:ext>
            </a:extLst>
          </p:cNvPr>
          <p:cNvSpPr>
            <a:spLocks noGrp="1" noChangeArrowheads="1"/>
          </p:cNvSpPr>
          <p:nvPr>
            <p:ph type="ftr" sz="quarter" idx="11"/>
          </p:nvPr>
        </p:nvSpPr>
        <p:spPr>
          <a:ln/>
        </p:spPr>
        <p:txBody>
          <a:bodyPr/>
          <a:lstStyle>
            <a:lvl1pPr>
              <a:defRPr/>
            </a:lvl1pPr>
          </a:lstStyle>
          <a:p>
            <a:pPr>
              <a:defRPr/>
            </a:pPr>
            <a:endParaRPr lang="ru-RU"/>
          </a:p>
        </p:txBody>
      </p:sp>
      <p:sp>
        <p:nvSpPr>
          <p:cNvPr id="6" name="Rectangle 6">
            <a:extLst>
              <a:ext uri="{FF2B5EF4-FFF2-40B4-BE49-F238E27FC236}">
                <a16:creationId xmlns:a16="http://schemas.microsoft.com/office/drawing/2014/main" id="{8772A1DA-7001-4975-9339-C2CE014C26BA}"/>
              </a:ext>
            </a:extLst>
          </p:cNvPr>
          <p:cNvSpPr>
            <a:spLocks noGrp="1" noChangeArrowheads="1"/>
          </p:cNvSpPr>
          <p:nvPr>
            <p:ph type="sldNum" sz="quarter" idx="12"/>
          </p:nvPr>
        </p:nvSpPr>
        <p:spPr>
          <a:ln/>
        </p:spPr>
        <p:txBody>
          <a:bodyPr/>
          <a:lstStyle>
            <a:lvl1pPr>
              <a:defRPr/>
            </a:lvl1pPr>
          </a:lstStyle>
          <a:p>
            <a:pPr>
              <a:defRPr/>
            </a:pPr>
            <a:fld id="{34EE38FE-E0CF-4E25-8A9C-FC13194ABC98}" type="slidenum">
              <a:rPr lang="ru-RU" altLang="en-US"/>
              <a:pPr>
                <a:defRPr/>
              </a:pPr>
              <a:t>‹#›</a:t>
            </a:fld>
            <a:endParaRPr lang="ru-RU" altLang="en-US"/>
          </a:p>
        </p:txBody>
      </p:sp>
    </p:spTree>
    <p:extLst>
      <p:ext uri="{BB962C8B-B14F-4D97-AF65-F5344CB8AC3E}">
        <p14:creationId xmlns:p14="http://schemas.microsoft.com/office/powerpoint/2010/main" val="26779992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a:extLst>
              <a:ext uri="{FF2B5EF4-FFF2-40B4-BE49-F238E27FC236}">
                <a16:creationId xmlns:a16="http://schemas.microsoft.com/office/drawing/2014/main" id="{3E1C198F-D91F-4FB7-B7A9-ACDEACFA9DF6}"/>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id="{B491B13B-5E05-44A1-B30E-C6F1CBFA36D5}"/>
              </a:ext>
            </a:extLst>
          </p:cNvPr>
          <p:cNvSpPr>
            <a:spLocks noGrp="1" noChangeArrowheads="1"/>
          </p:cNvSpPr>
          <p:nvPr>
            <p:ph type="ftr" sz="quarter" idx="11"/>
          </p:nvPr>
        </p:nvSpPr>
        <p:spPr>
          <a:ln/>
        </p:spPr>
        <p:txBody>
          <a:bodyPr/>
          <a:lstStyle>
            <a:lvl1pPr>
              <a:defRPr/>
            </a:lvl1pPr>
          </a:lstStyle>
          <a:p>
            <a:pPr>
              <a:defRPr/>
            </a:pPr>
            <a:endParaRPr lang="ru-RU"/>
          </a:p>
        </p:txBody>
      </p:sp>
      <p:sp>
        <p:nvSpPr>
          <p:cNvPr id="6" name="Rectangle 6">
            <a:extLst>
              <a:ext uri="{FF2B5EF4-FFF2-40B4-BE49-F238E27FC236}">
                <a16:creationId xmlns:a16="http://schemas.microsoft.com/office/drawing/2014/main" id="{44BB67EF-363D-4C8F-BFE1-0488A74020B1}"/>
              </a:ext>
            </a:extLst>
          </p:cNvPr>
          <p:cNvSpPr>
            <a:spLocks noGrp="1" noChangeArrowheads="1"/>
          </p:cNvSpPr>
          <p:nvPr>
            <p:ph type="sldNum" sz="quarter" idx="12"/>
          </p:nvPr>
        </p:nvSpPr>
        <p:spPr>
          <a:ln/>
        </p:spPr>
        <p:txBody>
          <a:bodyPr/>
          <a:lstStyle>
            <a:lvl1pPr>
              <a:defRPr/>
            </a:lvl1pPr>
          </a:lstStyle>
          <a:p>
            <a:pPr>
              <a:defRPr/>
            </a:pPr>
            <a:fld id="{D1E3A297-6518-44E7-99A3-265DAB4BCC35}" type="slidenum">
              <a:rPr lang="ru-RU" altLang="en-US"/>
              <a:pPr>
                <a:defRPr/>
              </a:pPr>
              <a:t>‹#›</a:t>
            </a:fld>
            <a:endParaRPr lang="ru-RU" altLang="en-US"/>
          </a:p>
        </p:txBody>
      </p:sp>
    </p:spTree>
    <p:extLst>
      <p:ext uri="{BB962C8B-B14F-4D97-AF65-F5344CB8AC3E}">
        <p14:creationId xmlns:p14="http://schemas.microsoft.com/office/powerpoint/2010/main" val="29444754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a:extLst>
              <a:ext uri="{FF2B5EF4-FFF2-40B4-BE49-F238E27FC236}">
                <a16:creationId xmlns:a16="http://schemas.microsoft.com/office/drawing/2014/main" id="{2DA6DD45-4F0A-4862-9869-4A13589E74D8}"/>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id="{F58AF6C2-EA6B-417B-8A0F-0134E5A84184}"/>
              </a:ext>
            </a:extLst>
          </p:cNvPr>
          <p:cNvSpPr>
            <a:spLocks noGrp="1" noChangeArrowheads="1"/>
          </p:cNvSpPr>
          <p:nvPr>
            <p:ph type="ftr" sz="quarter" idx="11"/>
          </p:nvPr>
        </p:nvSpPr>
        <p:spPr>
          <a:ln/>
        </p:spPr>
        <p:txBody>
          <a:bodyPr/>
          <a:lstStyle>
            <a:lvl1pPr>
              <a:defRPr/>
            </a:lvl1pPr>
          </a:lstStyle>
          <a:p>
            <a:pPr>
              <a:defRPr/>
            </a:pPr>
            <a:endParaRPr lang="ru-RU"/>
          </a:p>
        </p:txBody>
      </p:sp>
      <p:sp>
        <p:nvSpPr>
          <p:cNvPr id="6" name="Rectangle 6">
            <a:extLst>
              <a:ext uri="{FF2B5EF4-FFF2-40B4-BE49-F238E27FC236}">
                <a16:creationId xmlns:a16="http://schemas.microsoft.com/office/drawing/2014/main" id="{9442F4F0-6A1E-44E9-8938-653F56C90261}"/>
              </a:ext>
            </a:extLst>
          </p:cNvPr>
          <p:cNvSpPr>
            <a:spLocks noGrp="1" noChangeArrowheads="1"/>
          </p:cNvSpPr>
          <p:nvPr>
            <p:ph type="sldNum" sz="quarter" idx="12"/>
          </p:nvPr>
        </p:nvSpPr>
        <p:spPr>
          <a:ln/>
        </p:spPr>
        <p:txBody>
          <a:bodyPr/>
          <a:lstStyle>
            <a:lvl1pPr>
              <a:defRPr/>
            </a:lvl1pPr>
          </a:lstStyle>
          <a:p>
            <a:pPr>
              <a:defRPr/>
            </a:pPr>
            <a:fld id="{28003F96-1A49-41D0-8905-908E610FC93F}" type="slidenum">
              <a:rPr lang="ru-RU" altLang="en-US"/>
              <a:pPr>
                <a:defRPr/>
              </a:pPr>
              <a:t>‹#›</a:t>
            </a:fld>
            <a:endParaRPr lang="ru-RU" altLang="en-US"/>
          </a:p>
        </p:txBody>
      </p:sp>
    </p:spTree>
    <p:extLst>
      <p:ext uri="{BB962C8B-B14F-4D97-AF65-F5344CB8AC3E}">
        <p14:creationId xmlns:p14="http://schemas.microsoft.com/office/powerpoint/2010/main" val="9256970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a:extLst>
              <a:ext uri="{FF2B5EF4-FFF2-40B4-BE49-F238E27FC236}">
                <a16:creationId xmlns:a16="http://schemas.microsoft.com/office/drawing/2014/main" id="{D99CB16C-8FC2-47D8-BEA0-7E9E31818EB2}"/>
              </a:ext>
            </a:extLst>
          </p:cNvPr>
          <p:cNvSpPr>
            <a:spLocks noGrp="1" noChangeArrowheads="1"/>
          </p:cNvSpPr>
          <p:nvPr>
            <p:ph type="dt" sz="half" idx="10"/>
          </p:nvPr>
        </p:nvSpPr>
        <p:spPr>
          <a:ln/>
        </p:spPr>
        <p:txBody>
          <a:bodyPr/>
          <a:lstStyle>
            <a:lvl1pPr>
              <a:defRPr/>
            </a:lvl1pPr>
          </a:lstStyle>
          <a:p>
            <a:pPr>
              <a:defRPr/>
            </a:pPr>
            <a:endParaRPr lang="ru-RU"/>
          </a:p>
        </p:txBody>
      </p:sp>
      <p:sp>
        <p:nvSpPr>
          <p:cNvPr id="6" name="Rectangle 5">
            <a:extLst>
              <a:ext uri="{FF2B5EF4-FFF2-40B4-BE49-F238E27FC236}">
                <a16:creationId xmlns:a16="http://schemas.microsoft.com/office/drawing/2014/main" id="{7B254357-B7E6-4E0B-B9A5-86767DBA63A1}"/>
              </a:ext>
            </a:extLst>
          </p:cNvPr>
          <p:cNvSpPr>
            <a:spLocks noGrp="1" noChangeArrowheads="1"/>
          </p:cNvSpPr>
          <p:nvPr>
            <p:ph type="ftr" sz="quarter" idx="11"/>
          </p:nvPr>
        </p:nvSpPr>
        <p:spPr>
          <a:ln/>
        </p:spPr>
        <p:txBody>
          <a:bodyPr/>
          <a:lstStyle>
            <a:lvl1pPr>
              <a:defRPr/>
            </a:lvl1pPr>
          </a:lstStyle>
          <a:p>
            <a:pPr>
              <a:defRPr/>
            </a:pPr>
            <a:endParaRPr lang="ru-RU"/>
          </a:p>
        </p:txBody>
      </p:sp>
      <p:sp>
        <p:nvSpPr>
          <p:cNvPr id="7" name="Rectangle 6">
            <a:extLst>
              <a:ext uri="{FF2B5EF4-FFF2-40B4-BE49-F238E27FC236}">
                <a16:creationId xmlns:a16="http://schemas.microsoft.com/office/drawing/2014/main" id="{CA655902-AD53-447B-8740-D2678941146B}"/>
              </a:ext>
            </a:extLst>
          </p:cNvPr>
          <p:cNvSpPr>
            <a:spLocks noGrp="1" noChangeArrowheads="1"/>
          </p:cNvSpPr>
          <p:nvPr>
            <p:ph type="sldNum" sz="quarter" idx="12"/>
          </p:nvPr>
        </p:nvSpPr>
        <p:spPr>
          <a:ln/>
        </p:spPr>
        <p:txBody>
          <a:bodyPr/>
          <a:lstStyle>
            <a:lvl1pPr>
              <a:defRPr/>
            </a:lvl1pPr>
          </a:lstStyle>
          <a:p>
            <a:pPr>
              <a:defRPr/>
            </a:pPr>
            <a:fld id="{F8991620-A3F9-4321-9383-DCF4C3A7974C}" type="slidenum">
              <a:rPr lang="ru-RU" altLang="en-US"/>
              <a:pPr>
                <a:defRPr/>
              </a:pPr>
              <a:t>‹#›</a:t>
            </a:fld>
            <a:endParaRPr lang="ru-RU" altLang="en-US"/>
          </a:p>
        </p:txBody>
      </p:sp>
    </p:spTree>
    <p:extLst>
      <p:ext uri="{BB962C8B-B14F-4D97-AF65-F5344CB8AC3E}">
        <p14:creationId xmlns:p14="http://schemas.microsoft.com/office/powerpoint/2010/main" val="41308567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a:extLst>
              <a:ext uri="{FF2B5EF4-FFF2-40B4-BE49-F238E27FC236}">
                <a16:creationId xmlns:a16="http://schemas.microsoft.com/office/drawing/2014/main" id="{0FC95B04-B77D-4161-AC02-9A41BF5A81C7}"/>
              </a:ext>
            </a:extLst>
          </p:cNvPr>
          <p:cNvSpPr>
            <a:spLocks noGrp="1" noChangeArrowheads="1"/>
          </p:cNvSpPr>
          <p:nvPr>
            <p:ph type="dt" sz="half" idx="10"/>
          </p:nvPr>
        </p:nvSpPr>
        <p:spPr>
          <a:ln/>
        </p:spPr>
        <p:txBody>
          <a:bodyPr/>
          <a:lstStyle>
            <a:lvl1pPr>
              <a:defRPr/>
            </a:lvl1pPr>
          </a:lstStyle>
          <a:p>
            <a:pPr>
              <a:defRPr/>
            </a:pPr>
            <a:endParaRPr lang="ru-RU"/>
          </a:p>
        </p:txBody>
      </p:sp>
      <p:sp>
        <p:nvSpPr>
          <p:cNvPr id="8" name="Rectangle 5">
            <a:extLst>
              <a:ext uri="{FF2B5EF4-FFF2-40B4-BE49-F238E27FC236}">
                <a16:creationId xmlns:a16="http://schemas.microsoft.com/office/drawing/2014/main" id="{2AFA760C-BEF0-402E-BD07-7EA1E4EA8175}"/>
              </a:ext>
            </a:extLst>
          </p:cNvPr>
          <p:cNvSpPr>
            <a:spLocks noGrp="1" noChangeArrowheads="1"/>
          </p:cNvSpPr>
          <p:nvPr>
            <p:ph type="ftr" sz="quarter" idx="11"/>
          </p:nvPr>
        </p:nvSpPr>
        <p:spPr>
          <a:ln/>
        </p:spPr>
        <p:txBody>
          <a:bodyPr/>
          <a:lstStyle>
            <a:lvl1pPr>
              <a:defRPr/>
            </a:lvl1pPr>
          </a:lstStyle>
          <a:p>
            <a:pPr>
              <a:defRPr/>
            </a:pPr>
            <a:endParaRPr lang="ru-RU"/>
          </a:p>
        </p:txBody>
      </p:sp>
      <p:sp>
        <p:nvSpPr>
          <p:cNvPr id="9" name="Rectangle 6">
            <a:extLst>
              <a:ext uri="{FF2B5EF4-FFF2-40B4-BE49-F238E27FC236}">
                <a16:creationId xmlns:a16="http://schemas.microsoft.com/office/drawing/2014/main" id="{8E6B1D56-3F39-49FA-8E51-2B805CF94B06}"/>
              </a:ext>
            </a:extLst>
          </p:cNvPr>
          <p:cNvSpPr>
            <a:spLocks noGrp="1" noChangeArrowheads="1"/>
          </p:cNvSpPr>
          <p:nvPr>
            <p:ph type="sldNum" sz="quarter" idx="12"/>
          </p:nvPr>
        </p:nvSpPr>
        <p:spPr>
          <a:ln/>
        </p:spPr>
        <p:txBody>
          <a:bodyPr/>
          <a:lstStyle>
            <a:lvl1pPr>
              <a:defRPr/>
            </a:lvl1pPr>
          </a:lstStyle>
          <a:p>
            <a:pPr>
              <a:defRPr/>
            </a:pPr>
            <a:fld id="{A6993E22-7512-4B3B-9686-3D2098102BD7}" type="slidenum">
              <a:rPr lang="ru-RU" altLang="en-US"/>
              <a:pPr>
                <a:defRPr/>
              </a:pPr>
              <a:t>‹#›</a:t>
            </a:fld>
            <a:endParaRPr lang="ru-RU" altLang="en-US"/>
          </a:p>
        </p:txBody>
      </p:sp>
    </p:spTree>
    <p:extLst>
      <p:ext uri="{BB962C8B-B14F-4D97-AF65-F5344CB8AC3E}">
        <p14:creationId xmlns:p14="http://schemas.microsoft.com/office/powerpoint/2010/main" val="27685510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a:extLst>
              <a:ext uri="{FF2B5EF4-FFF2-40B4-BE49-F238E27FC236}">
                <a16:creationId xmlns:a16="http://schemas.microsoft.com/office/drawing/2014/main" id="{C1A5F588-1CE3-4FD1-951A-AB043C55BF66}"/>
              </a:ext>
            </a:extLst>
          </p:cNvPr>
          <p:cNvSpPr>
            <a:spLocks noGrp="1" noChangeArrowheads="1"/>
          </p:cNvSpPr>
          <p:nvPr>
            <p:ph type="dt" sz="half" idx="10"/>
          </p:nvPr>
        </p:nvSpPr>
        <p:spPr>
          <a:ln/>
        </p:spPr>
        <p:txBody>
          <a:bodyPr/>
          <a:lstStyle>
            <a:lvl1pPr>
              <a:defRPr/>
            </a:lvl1pPr>
          </a:lstStyle>
          <a:p>
            <a:pPr>
              <a:defRPr/>
            </a:pPr>
            <a:endParaRPr lang="ru-RU"/>
          </a:p>
        </p:txBody>
      </p:sp>
      <p:sp>
        <p:nvSpPr>
          <p:cNvPr id="4" name="Rectangle 5">
            <a:extLst>
              <a:ext uri="{FF2B5EF4-FFF2-40B4-BE49-F238E27FC236}">
                <a16:creationId xmlns:a16="http://schemas.microsoft.com/office/drawing/2014/main" id="{E4DF762F-C85F-41F9-BD3D-5D6ACF52DCA3}"/>
              </a:ext>
            </a:extLst>
          </p:cNvPr>
          <p:cNvSpPr>
            <a:spLocks noGrp="1" noChangeArrowheads="1"/>
          </p:cNvSpPr>
          <p:nvPr>
            <p:ph type="ftr" sz="quarter" idx="11"/>
          </p:nvPr>
        </p:nvSpPr>
        <p:spPr>
          <a:ln/>
        </p:spPr>
        <p:txBody>
          <a:bodyPr/>
          <a:lstStyle>
            <a:lvl1pPr>
              <a:defRPr/>
            </a:lvl1pPr>
          </a:lstStyle>
          <a:p>
            <a:pPr>
              <a:defRPr/>
            </a:pPr>
            <a:endParaRPr lang="ru-RU"/>
          </a:p>
        </p:txBody>
      </p:sp>
      <p:sp>
        <p:nvSpPr>
          <p:cNvPr id="5" name="Rectangle 6">
            <a:extLst>
              <a:ext uri="{FF2B5EF4-FFF2-40B4-BE49-F238E27FC236}">
                <a16:creationId xmlns:a16="http://schemas.microsoft.com/office/drawing/2014/main" id="{E6020F46-8D45-4BBC-8AD4-BB209E1EC47C}"/>
              </a:ext>
            </a:extLst>
          </p:cNvPr>
          <p:cNvSpPr>
            <a:spLocks noGrp="1" noChangeArrowheads="1"/>
          </p:cNvSpPr>
          <p:nvPr>
            <p:ph type="sldNum" sz="quarter" idx="12"/>
          </p:nvPr>
        </p:nvSpPr>
        <p:spPr>
          <a:ln/>
        </p:spPr>
        <p:txBody>
          <a:bodyPr/>
          <a:lstStyle>
            <a:lvl1pPr>
              <a:defRPr/>
            </a:lvl1pPr>
          </a:lstStyle>
          <a:p>
            <a:pPr>
              <a:defRPr/>
            </a:pPr>
            <a:fld id="{5423D558-AB4C-4ED3-B42F-1DAE44875AFC}" type="slidenum">
              <a:rPr lang="ru-RU" altLang="en-US"/>
              <a:pPr>
                <a:defRPr/>
              </a:pPr>
              <a:t>‹#›</a:t>
            </a:fld>
            <a:endParaRPr lang="ru-RU" altLang="en-US"/>
          </a:p>
        </p:txBody>
      </p:sp>
    </p:spTree>
    <p:extLst>
      <p:ext uri="{BB962C8B-B14F-4D97-AF65-F5344CB8AC3E}">
        <p14:creationId xmlns:p14="http://schemas.microsoft.com/office/powerpoint/2010/main" val="22577114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3227B0D-F8AF-49F0-907C-1D2DA6496FD6}"/>
              </a:ext>
            </a:extLst>
          </p:cNvPr>
          <p:cNvSpPr>
            <a:spLocks noGrp="1" noChangeArrowheads="1"/>
          </p:cNvSpPr>
          <p:nvPr>
            <p:ph type="dt" sz="half" idx="10"/>
          </p:nvPr>
        </p:nvSpPr>
        <p:spPr>
          <a:ln/>
        </p:spPr>
        <p:txBody>
          <a:bodyPr/>
          <a:lstStyle>
            <a:lvl1pPr>
              <a:defRPr/>
            </a:lvl1pPr>
          </a:lstStyle>
          <a:p>
            <a:pPr>
              <a:defRPr/>
            </a:pPr>
            <a:endParaRPr lang="ru-RU"/>
          </a:p>
        </p:txBody>
      </p:sp>
      <p:sp>
        <p:nvSpPr>
          <p:cNvPr id="3" name="Rectangle 5">
            <a:extLst>
              <a:ext uri="{FF2B5EF4-FFF2-40B4-BE49-F238E27FC236}">
                <a16:creationId xmlns:a16="http://schemas.microsoft.com/office/drawing/2014/main" id="{A7929DC8-23A3-46F8-9DEB-DA75E6F33E46}"/>
              </a:ext>
            </a:extLst>
          </p:cNvPr>
          <p:cNvSpPr>
            <a:spLocks noGrp="1" noChangeArrowheads="1"/>
          </p:cNvSpPr>
          <p:nvPr>
            <p:ph type="ftr" sz="quarter" idx="11"/>
          </p:nvPr>
        </p:nvSpPr>
        <p:spPr>
          <a:ln/>
        </p:spPr>
        <p:txBody>
          <a:bodyPr/>
          <a:lstStyle>
            <a:lvl1pPr>
              <a:defRPr/>
            </a:lvl1pPr>
          </a:lstStyle>
          <a:p>
            <a:pPr>
              <a:defRPr/>
            </a:pPr>
            <a:endParaRPr lang="ru-RU"/>
          </a:p>
        </p:txBody>
      </p:sp>
      <p:sp>
        <p:nvSpPr>
          <p:cNvPr id="4" name="Rectangle 6">
            <a:extLst>
              <a:ext uri="{FF2B5EF4-FFF2-40B4-BE49-F238E27FC236}">
                <a16:creationId xmlns:a16="http://schemas.microsoft.com/office/drawing/2014/main" id="{B74DB486-AE5C-4E23-AFA8-ED929828E867}"/>
              </a:ext>
            </a:extLst>
          </p:cNvPr>
          <p:cNvSpPr>
            <a:spLocks noGrp="1" noChangeArrowheads="1"/>
          </p:cNvSpPr>
          <p:nvPr>
            <p:ph type="sldNum" sz="quarter" idx="12"/>
          </p:nvPr>
        </p:nvSpPr>
        <p:spPr>
          <a:ln/>
        </p:spPr>
        <p:txBody>
          <a:bodyPr/>
          <a:lstStyle>
            <a:lvl1pPr>
              <a:defRPr/>
            </a:lvl1pPr>
          </a:lstStyle>
          <a:p>
            <a:pPr>
              <a:defRPr/>
            </a:pPr>
            <a:fld id="{1CF18653-72D6-4544-ADC4-F0FACDE7F8C6}" type="slidenum">
              <a:rPr lang="ru-RU" altLang="en-US"/>
              <a:pPr>
                <a:defRPr/>
              </a:pPr>
              <a:t>‹#›</a:t>
            </a:fld>
            <a:endParaRPr lang="ru-RU" altLang="en-US"/>
          </a:p>
        </p:txBody>
      </p:sp>
    </p:spTree>
    <p:extLst>
      <p:ext uri="{BB962C8B-B14F-4D97-AF65-F5344CB8AC3E}">
        <p14:creationId xmlns:p14="http://schemas.microsoft.com/office/powerpoint/2010/main" val="18980428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a:extLst>
              <a:ext uri="{FF2B5EF4-FFF2-40B4-BE49-F238E27FC236}">
                <a16:creationId xmlns:a16="http://schemas.microsoft.com/office/drawing/2014/main" id="{13E4275D-6F6E-4D7D-9E4B-2F4F67556CA7}"/>
              </a:ext>
            </a:extLst>
          </p:cNvPr>
          <p:cNvSpPr>
            <a:spLocks noGrp="1" noChangeArrowheads="1"/>
          </p:cNvSpPr>
          <p:nvPr>
            <p:ph type="dt" sz="half" idx="10"/>
          </p:nvPr>
        </p:nvSpPr>
        <p:spPr>
          <a:ln/>
        </p:spPr>
        <p:txBody>
          <a:bodyPr/>
          <a:lstStyle>
            <a:lvl1pPr>
              <a:defRPr/>
            </a:lvl1pPr>
          </a:lstStyle>
          <a:p>
            <a:pPr>
              <a:defRPr/>
            </a:pPr>
            <a:endParaRPr lang="ru-RU"/>
          </a:p>
        </p:txBody>
      </p:sp>
      <p:sp>
        <p:nvSpPr>
          <p:cNvPr id="6" name="Rectangle 5">
            <a:extLst>
              <a:ext uri="{FF2B5EF4-FFF2-40B4-BE49-F238E27FC236}">
                <a16:creationId xmlns:a16="http://schemas.microsoft.com/office/drawing/2014/main" id="{0EB1DECA-AA0D-41DC-9E41-6B2CB60349C2}"/>
              </a:ext>
            </a:extLst>
          </p:cNvPr>
          <p:cNvSpPr>
            <a:spLocks noGrp="1" noChangeArrowheads="1"/>
          </p:cNvSpPr>
          <p:nvPr>
            <p:ph type="ftr" sz="quarter" idx="11"/>
          </p:nvPr>
        </p:nvSpPr>
        <p:spPr>
          <a:ln/>
        </p:spPr>
        <p:txBody>
          <a:bodyPr/>
          <a:lstStyle>
            <a:lvl1pPr>
              <a:defRPr/>
            </a:lvl1pPr>
          </a:lstStyle>
          <a:p>
            <a:pPr>
              <a:defRPr/>
            </a:pPr>
            <a:endParaRPr lang="ru-RU"/>
          </a:p>
        </p:txBody>
      </p:sp>
      <p:sp>
        <p:nvSpPr>
          <p:cNvPr id="7" name="Rectangle 6">
            <a:extLst>
              <a:ext uri="{FF2B5EF4-FFF2-40B4-BE49-F238E27FC236}">
                <a16:creationId xmlns:a16="http://schemas.microsoft.com/office/drawing/2014/main" id="{96C20676-F67F-4BFE-8D75-ED2CCD7DA238}"/>
              </a:ext>
            </a:extLst>
          </p:cNvPr>
          <p:cNvSpPr>
            <a:spLocks noGrp="1" noChangeArrowheads="1"/>
          </p:cNvSpPr>
          <p:nvPr>
            <p:ph type="sldNum" sz="quarter" idx="12"/>
          </p:nvPr>
        </p:nvSpPr>
        <p:spPr>
          <a:ln/>
        </p:spPr>
        <p:txBody>
          <a:bodyPr/>
          <a:lstStyle>
            <a:lvl1pPr>
              <a:defRPr/>
            </a:lvl1pPr>
          </a:lstStyle>
          <a:p>
            <a:pPr>
              <a:defRPr/>
            </a:pPr>
            <a:fld id="{A11255E6-7786-455F-AE3F-52B61ECD6D12}" type="slidenum">
              <a:rPr lang="ru-RU" altLang="en-US"/>
              <a:pPr>
                <a:defRPr/>
              </a:pPr>
              <a:t>‹#›</a:t>
            </a:fld>
            <a:endParaRPr lang="ru-RU" altLang="en-US"/>
          </a:p>
        </p:txBody>
      </p:sp>
    </p:spTree>
    <p:extLst>
      <p:ext uri="{BB962C8B-B14F-4D97-AF65-F5344CB8AC3E}">
        <p14:creationId xmlns:p14="http://schemas.microsoft.com/office/powerpoint/2010/main" val="24137577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a:extLst>
              <a:ext uri="{FF2B5EF4-FFF2-40B4-BE49-F238E27FC236}">
                <a16:creationId xmlns:a16="http://schemas.microsoft.com/office/drawing/2014/main" id="{5AEBFED4-64EC-4A99-8D93-1E22DDDDAF57}"/>
              </a:ext>
            </a:extLst>
          </p:cNvPr>
          <p:cNvSpPr>
            <a:spLocks noGrp="1" noChangeArrowheads="1"/>
          </p:cNvSpPr>
          <p:nvPr>
            <p:ph type="dt" sz="half" idx="10"/>
          </p:nvPr>
        </p:nvSpPr>
        <p:spPr>
          <a:ln/>
        </p:spPr>
        <p:txBody>
          <a:bodyPr/>
          <a:lstStyle>
            <a:lvl1pPr>
              <a:defRPr/>
            </a:lvl1pPr>
          </a:lstStyle>
          <a:p>
            <a:pPr>
              <a:defRPr/>
            </a:pPr>
            <a:endParaRPr lang="ru-RU"/>
          </a:p>
        </p:txBody>
      </p:sp>
      <p:sp>
        <p:nvSpPr>
          <p:cNvPr id="6" name="Rectangle 5">
            <a:extLst>
              <a:ext uri="{FF2B5EF4-FFF2-40B4-BE49-F238E27FC236}">
                <a16:creationId xmlns:a16="http://schemas.microsoft.com/office/drawing/2014/main" id="{66B801D4-0F62-422B-9DC6-B9EE06F20F70}"/>
              </a:ext>
            </a:extLst>
          </p:cNvPr>
          <p:cNvSpPr>
            <a:spLocks noGrp="1" noChangeArrowheads="1"/>
          </p:cNvSpPr>
          <p:nvPr>
            <p:ph type="ftr" sz="quarter" idx="11"/>
          </p:nvPr>
        </p:nvSpPr>
        <p:spPr>
          <a:ln/>
        </p:spPr>
        <p:txBody>
          <a:bodyPr/>
          <a:lstStyle>
            <a:lvl1pPr>
              <a:defRPr/>
            </a:lvl1pPr>
          </a:lstStyle>
          <a:p>
            <a:pPr>
              <a:defRPr/>
            </a:pPr>
            <a:endParaRPr lang="ru-RU"/>
          </a:p>
        </p:txBody>
      </p:sp>
      <p:sp>
        <p:nvSpPr>
          <p:cNvPr id="7" name="Rectangle 6">
            <a:extLst>
              <a:ext uri="{FF2B5EF4-FFF2-40B4-BE49-F238E27FC236}">
                <a16:creationId xmlns:a16="http://schemas.microsoft.com/office/drawing/2014/main" id="{010426F3-62E7-48A5-9EF5-7BC007BFA098}"/>
              </a:ext>
            </a:extLst>
          </p:cNvPr>
          <p:cNvSpPr>
            <a:spLocks noGrp="1" noChangeArrowheads="1"/>
          </p:cNvSpPr>
          <p:nvPr>
            <p:ph type="sldNum" sz="quarter" idx="12"/>
          </p:nvPr>
        </p:nvSpPr>
        <p:spPr>
          <a:ln/>
        </p:spPr>
        <p:txBody>
          <a:bodyPr/>
          <a:lstStyle>
            <a:lvl1pPr>
              <a:defRPr/>
            </a:lvl1pPr>
          </a:lstStyle>
          <a:p>
            <a:pPr>
              <a:defRPr/>
            </a:pPr>
            <a:fld id="{3C08F921-295A-4326-86E3-22EF93AE9FD5}" type="slidenum">
              <a:rPr lang="ru-RU" altLang="en-US"/>
              <a:pPr>
                <a:defRPr/>
              </a:pPr>
              <a:t>‹#›</a:t>
            </a:fld>
            <a:endParaRPr lang="ru-RU" altLang="en-US"/>
          </a:p>
        </p:txBody>
      </p:sp>
    </p:spTree>
    <p:extLst>
      <p:ext uri="{BB962C8B-B14F-4D97-AF65-F5344CB8AC3E}">
        <p14:creationId xmlns:p14="http://schemas.microsoft.com/office/powerpoint/2010/main" val="25342801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a:extLst>
              <a:ext uri="{FF2B5EF4-FFF2-40B4-BE49-F238E27FC236}">
                <a16:creationId xmlns:a16="http://schemas.microsoft.com/office/drawing/2014/main" id="{84F60C70-020C-406F-BFC9-58A4F344C093}"/>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id="{93732347-D3D2-4DC1-9E89-81D84E477663}"/>
              </a:ext>
            </a:extLst>
          </p:cNvPr>
          <p:cNvSpPr>
            <a:spLocks noGrp="1" noChangeArrowheads="1"/>
          </p:cNvSpPr>
          <p:nvPr>
            <p:ph type="ftr" sz="quarter" idx="11"/>
          </p:nvPr>
        </p:nvSpPr>
        <p:spPr>
          <a:ln/>
        </p:spPr>
        <p:txBody>
          <a:bodyPr/>
          <a:lstStyle>
            <a:lvl1pPr>
              <a:defRPr/>
            </a:lvl1pPr>
          </a:lstStyle>
          <a:p>
            <a:pPr>
              <a:defRPr/>
            </a:pPr>
            <a:endParaRPr lang="ru-RU"/>
          </a:p>
        </p:txBody>
      </p:sp>
      <p:sp>
        <p:nvSpPr>
          <p:cNvPr id="6" name="Rectangle 6">
            <a:extLst>
              <a:ext uri="{FF2B5EF4-FFF2-40B4-BE49-F238E27FC236}">
                <a16:creationId xmlns:a16="http://schemas.microsoft.com/office/drawing/2014/main" id="{982115F4-A6A0-4A0C-9C40-D63E65A4FB33}"/>
              </a:ext>
            </a:extLst>
          </p:cNvPr>
          <p:cNvSpPr>
            <a:spLocks noGrp="1" noChangeArrowheads="1"/>
          </p:cNvSpPr>
          <p:nvPr>
            <p:ph type="sldNum" sz="quarter" idx="12"/>
          </p:nvPr>
        </p:nvSpPr>
        <p:spPr>
          <a:ln/>
        </p:spPr>
        <p:txBody>
          <a:bodyPr/>
          <a:lstStyle>
            <a:lvl1pPr>
              <a:defRPr/>
            </a:lvl1pPr>
          </a:lstStyle>
          <a:p>
            <a:pPr>
              <a:defRPr/>
            </a:pPr>
            <a:fld id="{77B4173E-5E5B-40B4-8667-6E3F1C7BD5DF}" type="slidenum">
              <a:rPr lang="ru-RU" altLang="en-US"/>
              <a:pPr>
                <a:defRPr/>
              </a:pPr>
              <a:t>‹#›</a:t>
            </a:fld>
            <a:endParaRPr lang="ru-RU" altLang="en-US"/>
          </a:p>
        </p:txBody>
      </p:sp>
    </p:spTree>
    <p:extLst>
      <p:ext uri="{BB962C8B-B14F-4D97-AF65-F5344CB8AC3E}">
        <p14:creationId xmlns:p14="http://schemas.microsoft.com/office/powerpoint/2010/main" val="20779298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a:extLst>
              <a:ext uri="{FF2B5EF4-FFF2-40B4-BE49-F238E27FC236}">
                <a16:creationId xmlns:a16="http://schemas.microsoft.com/office/drawing/2014/main" id="{451EB6F1-96CE-4847-A54F-ACD1007C55CE}"/>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id="{AEBA5FF4-95CC-42B6-B78C-3D641241DA0C}"/>
              </a:ext>
            </a:extLst>
          </p:cNvPr>
          <p:cNvSpPr>
            <a:spLocks noGrp="1" noChangeArrowheads="1"/>
          </p:cNvSpPr>
          <p:nvPr>
            <p:ph type="ftr" sz="quarter" idx="11"/>
          </p:nvPr>
        </p:nvSpPr>
        <p:spPr>
          <a:ln/>
        </p:spPr>
        <p:txBody>
          <a:bodyPr/>
          <a:lstStyle>
            <a:lvl1pPr>
              <a:defRPr/>
            </a:lvl1pPr>
          </a:lstStyle>
          <a:p>
            <a:pPr>
              <a:defRPr/>
            </a:pPr>
            <a:endParaRPr lang="ru-RU"/>
          </a:p>
        </p:txBody>
      </p:sp>
      <p:sp>
        <p:nvSpPr>
          <p:cNvPr id="6" name="Rectangle 6">
            <a:extLst>
              <a:ext uri="{FF2B5EF4-FFF2-40B4-BE49-F238E27FC236}">
                <a16:creationId xmlns:a16="http://schemas.microsoft.com/office/drawing/2014/main" id="{477824A1-A101-4D47-82A2-DC3B7A984E7B}"/>
              </a:ext>
            </a:extLst>
          </p:cNvPr>
          <p:cNvSpPr>
            <a:spLocks noGrp="1" noChangeArrowheads="1"/>
          </p:cNvSpPr>
          <p:nvPr>
            <p:ph type="sldNum" sz="quarter" idx="12"/>
          </p:nvPr>
        </p:nvSpPr>
        <p:spPr>
          <a:ln/>
        </p:spPr>
        <p:txBody>
          <a:bodyPr/>
          <a:lstStyle>
            <a:lvl1pPr>
              <a:defRPr/>
            </a:lvl1pPr>
          </a:lstStyle>
          <a:p>
            <a:pPr>
              <a:defRPr/>
            </a:pPr>
            <a:fld id="{FCE66475-FAE0-4286-BE6F-E6AA35CB4559}" type="slidenum">
              <a:rPr lang="ru-RU" altLang="en-US"/>
              <a:pPr>
                <a:defRPr/>
              </a:pPr>
              <a:t>‹#›</a:t>
            </a:fld>
            <a:endParaRPr lang="ru-RU" altLang="en-US"/>
          </a:p>
        </p:txBody>
      </p:sp>
    </p:spTree>
    <p:extLst>
      <p:ext uri="{BB962C8B-B14F-4D97-AF65-F5344CB8AC3E}">
        <p14:creationId xmlns:p14="http://schemas.microsoft.com/office/powerpoint/2010/main" val="31627769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AndTx" preserve="1">
  <p:cSld name="Заголовок, два объекта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Содержимое 2"/>
          <p:cNvSpPr>
            <a:spLocks noGrp="1"/>
          </p:cNvSpPr>
          <p:nvPr>
            <p:ph sz="quarter" idx="1"/>
          </p:nvPr>
        </p:nvSpPr>
        <p:spPr>
          <a:xfrm>
            <a:off x="457200" y="1600200"/>
            <a:ext cx="4038600" cy="21859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quarter" idx="2"/>
          </p:nvPr>
        </p:nvSpPr>
        <p:spPr>
          <a:xfrm>
            <a:off x="457200" y="3938588"/>
            <a:ext cx="4038600" cy="21875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half" idx="3"/>
          </p:nvPr>
        </p:nvSpPr>
        <p:spPr>
          <a:xfrm>
            <a:off x="4648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Rectangle 4">
            <a:extLst>
              <a:ext uri="{FF2B5EF4-FFF2-40B4-BE49-F238E27FC236}">
                <a16:creationId xmlns:a16="http://schemas.microsoft.com/office/drawing/2014/main" id="{A87EFAA7-75F9-4AFB-8EBC-F1BAABA155C5}"/>
              </a:ext>
            </a:extLst>
          </p:cNvPr>
          <p:cNvSpPr>
            <a:spLocks noGrp="1" noChangeArrowheads="1"/>
          </p:cNvSpPr>
          <p:nvPr>
            <p:ph type="dt" sz="half" idx="10"/>
          </p:nvPr>
        </p:nvSpPr>
        <p:spPr>
          <a:ln/>
        </p:spPr>
        <p:txBody>
          <a:bodyPr/>
          <a:lstStyle>
            <a:lvl1pPr>
              <a:defRPr/>
            </a:lvl1pPr>
          </a:lstStyle>
          <a:p>
            <a:pPr>
              <a:defRPr/>
            </a:pPr>
            <a:endParaRPr lang="ru-RU"/>
          </a:p>
        </p:txBody>
      </p:sp>
      <p:sp>
        <p:nvSpPr>
          <p:cNvPr id="7" name="Rectangle 5">
            <a:extLst>
              <a:ext uri="{FF2B5EF4-FFF2-40B4-BE49-F238E27FC236}">
                <a16:creationId xmlns:a16="http://schemas.microsoft.com/office/drawing/2014/main" id="{1FE42044-47BD-4623-B698-3F187679ABFE}"/>
              </a:ext>
            </a:extLst>
          </p:cNvPr>
          <p:cNvSpPr>
            <a:spLocks noGrp="1" noChangeArrowheads="1"/>
          </p:cNvSpPr>
          <p:nvPr>
            <p:ph type="ftr" sz="quarter" idx="11"/>
          </p:nvPr>
        </p:nvSpPr>
        <p:spPr>
          <a:ln/>
        </p:spPr>
        <p:txBody>
          <a:bodyPr/>
          <a:lstStyle>
            <a:lvl1pPr>
              <a:defRPr/>
            </a:lvl1pPr>
          </a:lstStyle>
          <a:p>
            <a:pPr>
              <a:defRPr/>
            </a:pPr>
            <a:endParaRPr lang="ru-RU"/>
          </a:p>
        </p:txBody>
      </p:sp>
      <p:sp>
        <p:nvSpPr>
          <p:cNvPr id="8" name="Rectangle 6">
            <a:extLst>
              <a:ext uri="{FF2B5EF4-FFF2-40B4-BE49-F238E27FC236}">
                <a16:creationId xmlns:a16="http://schemas.microsoft.com/office/drawing/2014/main" id="{5D1AB70C-B999-4850-B3F4-0D2E64639B9B}"/>
              </a:ext>
            </a:extLst>
          </p:cNvPr>
          <p:cNvSpPr>
            <a:spLocks noGrp="1" noChangeArrowheads="1"/>
          </p:cNvSpPr>
          <p:nvPr>
            <p:ph type="sldNum" sz="quarter" idx="12"/>
          </p:nvPr>
        </p:nvSpPr>
        <p:spPr>
          <a:ln/>
        </p:spPr>
        <p:txBody>
          <a:bodyPr/>
          <a:lstStyle>
            <a:lvl1pPr>
              <a:defRPr/>
            </a:lvl1pPr>
          </a:lstStyle>
          <a:p>
            <a:pPr>
              <a:defRPr/>
            </a:pPr>
            <a:fld id="{00840081-7B3F-4022-BDB9-2956467ABE46}" type="slidenum">
              <a:rPr lang="ru-RU" altLang="en-US"/>
              <a:pPr>
                <a:defRPr/>
              </a:pPr>
              <a:t>‹#›</a:t>
            </a:fld>
            <a:endParaRPr lang="ru-RU" altLang="en-US"/>
          </a:p>
        </p:txBody>
      </p:sp>
    </p:spTree>
    <p:extLst>
      <p:ext uri="{BB962C8B-B14F-4D97-AF65-F5344CB8AC3E}">
        <p14:creationId xmlns:p14="http://schemas.microsoft.com/office/powerpoint/2010/main" val="17814437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AndObj" preserve="1">
  <p:cSld name="Заголовок, 2 маленьких объекта и 1 большой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Содержимое 2"/>
          <p:cNvSpPr>
            <a:spLocks noGrp="1"/>
          </p:cNvSpPr>
          <p:nvPr>
            <p:ph sz="quarter" idx="1"/>
          </p:nvPr>
        </p:nvSpPr>
        <p:spPr>
          <a:xfrm>
            <a:off x="457200" y="1600200"/>
            <a:ext cx="4038600" cy="21859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quarter" idx="2"/>
          </p:nvPr>
        </p:nvSpPr>
        <p:spPr>
          <a:xfrm>
            <a:off x="457200" y="3938588"/>
            <a:ext cx="4038600" cy="21875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Содержимое 4"/>
          <p:cNvSpPr>
            <a:spLocks noGrp="1"/>
          </p:cNvSpPr>
          <p:nvPr>
            <p:ph sz="half" idx="3"/>
          </p:nvPr>
        </p:nvSpPr>
        <p:spPr>
          <a:xfrm>
            <a:off x="4648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Rectangle 4">
            <a:extLst>
              <a:ext uri="{FF2B5EF4-FFF2-40B4-BE49-F238E27FC236}">
                <a16:creationId xmlns:a16="http://schemas.microsoft.com/office/drawing/2014/main" id="{BD3319D4-5AEA-4024-8157-DB51E08012C8}"/>
              </a:ext>
            </a:extLst>
          </p:cNvPr>
          <p:cNvSpPr>
            <a:spLocks noGrp="1" noChangeArrowheads="1"/>
          </p:cNvSpPr>
          <p:nvPr>
            <p:ph type="dt" sz="half" idx="10"/>
          </p:nvPr>
        </p:nvSpPr>
        <p:spPr>
          <a:ln/>
        </p:spPr>
        <p:txBody>
          <a:bodyPr/>
          <a:lstStyle>
            <a:lvl1pPr>
              <a:defRPr/>
            </a:lvl1pPr>
          </a:lstStyle>
          <a:p>
            <a:pPr>
              <a:defRPr/>
            </a:pPr>
            <a:endParaRPr lang="ru-RU"/>
          </a:p>
        </p:txBody>
      </p:sp>
      <p:sp>
        <p:nvSpPr>
          <p:cNvPr id="7" name="Rectangle 5">
            <a:extLst>
              <a:ext uri="{FF2B5EF4-FFF2-40B4-BE49-F238E27FC236}">
                <a16:creationId xmlns:a16="http://schemas.microsoft.com/office/drawing/2014/main" id="{54DA20B2-0AFD-4223-B599-0038ED367E71}"/>
              </a:ext>
            </a:extLst>
          </p:cNvPr>
          <p:cNvSpPr>
            <a:spLocks noGrp="1" noChangeArrowheads="1"/>
          </p:cNvSpPr>
          <p:nvPr>
            <p:ph type="ftr" sz="quarter" idx="11"/>
          </p:nvPr>
        </p:nvSpPr>
        <p:spPr>
          <a:ln/>
        </p:spPr>
        <p:txBody>
          <a:bodyPr/>
          <a:lstStyle>
            <a:lvl1pPr>
              <a:defRPr/>
            </a:lvl1pPr>
          </a:lstStyle>
          <a:p>
            <a:pPr>
              <a:defRPr/>
            </a:pPr>
            <a:endParaRPr lang="ru-RU"/>
          </a:p>
        </p:txBody>
      </p:sp>
      <p:sp>
        <p:nvSpPr>
          <p:cNvPr id="8" name="Rectangle 6">
            <a:extLst>
              <a:ext uri="{FF2B5EF4-FFF2-40B4-BE49-F238E27FC236}">
                <a16:creationId xmlns:a16="http://schemas.microsoft.com/office/drawing/2014/main" id="{551C4106-C9C6-4550-A5C9-AE1C0109CFC2}"/>
              </a:ext>
            </a:extLst>
          </p:cNvPr>
          <p:cNvSpPr>
            <a:spLocks noGrp="1" noChangeArrowheads="1"/>
          </p:cNvSpPr>
          <p:nvPr>
            <p:ph type="sldNum" sz="quarter" idx="12"/>
          </p:nvPr>
        </p:nvSpPr>
        <p:spPr>
          <a:ln/>
        </p:spPr>
        <p:txBody>
          <a:bodyPr/>
          <a:lstStyle>
            <a:lvl1pPr>
              <a:defRPr/>
            </a:lvl1pPr>
          </a:lstStyle>
          <a:p>
            <a:pPr>
              <a:defRPr/>
            </a:pPr>
            <a:fld id="{734B4B69-34FB-4048-9C64-90E3C35ED0ED}" type="slidenum">
              <a:rPr lang="ru-RU" altLang="en-US"/>
              <a:pPr>
                <a:defRPr/>
              </a:pPr>
              <a:t>‹#›</a:t>
            </a:fld>
            <a:endParaRPr lang="ru-RU" altLang="en-US"/>
          </a:p>
        </p:txBody>
      </p:sp>
    </p:spTree>
    <p:extLst>
      <p:ext uri="{BB962C8B-B14F-4D97-AF65-F5344CB8AC3E}">
        <p14:creationId xmlns:p14="http://schemas.microsoft.com/office/powerpoint/2010/main" val="329689233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AndTx" preserve="1">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648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a:extLst>
              <a:ext uri="{FF2B5EF4-FFF2-40B4-BE49-F238E27FC236}">
                <a16:creationId xmlns:a16="http://schemas.microsoft.com/office/drawing/2014/main" id="{D6AA7394-B32B-466E-947C-F00583DECA08}"/>
              </a:ext>
            </a:extLst>
          </p:cNvPr>
          <p:cNvSpPr>
            <a:spLocks noGrp="1" noChangeArrowheads="1"/>
          </p:cNvSpPr>
          <p:nvPr>
            <p:ph type="dt" sz="half" idx="10"/>
          </p:nvPr>
        </p:nvSpPr>
        <p:spPr>
          <a:ln/>
        </p:spPr>
        <p:txBody>
          <a:bodyPr/>
          <a:lstStyle>
            <a:lvl1pPr>
              <a:defRPr/>
            </a:lvl1pPr>
          </a:lstStyle>
          <a:p>
            <a:pPr>
              <a:defRPr/>
            </a:pPr>
            <a:endParaRPr lang="ru-RU"/>
          </a:p>
        </p:txBody>
      </p:sp>
      <p:sp>
        <p:nvSpPr>
          <p:cNvPr id="6" name="Rectangle 5">
            <a:extLst>
              <a:ext uri="{FF2B5EF4-FFF2-40B4-BE49-F238E27FC236}">
                <a16:creationId xmlns:a16="http://schemas.microsoft.com/office/drawing/2014/main" id="{E8EE40C8-12FA-433E-9096-041888257DD8}"/>
              </a:ext>
            </a:extLst>
          </p:cNvPr>
          <p:cNvSpPr>
            <a:spLocks noGrp="1" noChangeArrowheads="1"/>
          </p:cNvSpPr>
          <p:nvPr>
            <p:ph type="ftr" sz="quarter" idx="11"/>
          </p:nvPr>
        </p:nvSpPr>
        <p:spPr>
          <a:ln/>
        </p:spPr>
        <p:txBody>
          <a:bodyPr/>
          <a:lstStyle>
            <a:lvl1pPr>
              <a:defRPr/>
            </a:lvl1pPr>
          </a:lstStyle>
          <a:p>
            <a:pPr>
              <a:defRPr/>
            </a:pPr>
            <a:endParaRPr lang="ru-RU"/>
          </a:p>
        </p:txBody>
      </p:sp>
      <p:sp>
        <p:nvSpPr>
          <p:cNvPr id="7" name="Rectangle 6">
            <a:extLst>
              <a:ext uri="{FF2B5EF4-FFF2-40B4-BE49-F238E27FC236}">
                <a16:creationId xmlns:a16="http://schemas.microsoft.com/office/drawing/2014/main" id="{77E4527D-E50B-41BA-B860-033F516418C8}"/>
              </a:ext>
            </a:extLst>
          </p:cNvPr>
          <p:cNvSpPr>
            <a:spLocks noGrp="1" noChangeArrowheads="1"/>
          </p:cNvSpPr>
          <p:nvPr>
            <p:ph type="sldNum" sz="quarter" idx="12"/>
          </p:nvPr>
        </p:nvSpPr>
        <p:spPr>
          <a:ln/>
        </p:spPr>
        <p:txBody>
          <a:bodyPr/>
          <a:lstStyle>
            <a:lvl1pPr>
              <a:defRPr/>
            </a:lvl1pPr>
          </a:lstStyle>
          <a:p>
            <a:pPr>
              <a:defRPr/>
            </a:pPr>
            <a:fld id="{1C3CEB70-0B85-43BE-BD7A-9D7E41AC6AD3}" type="slidenum">
              <a:rPr lang="ru-RU" altLang="en-US"/>
              <a:pPr>
                <a:defRPr/>
              </a:pPr>
              <a:t>‹#›</a:t>
            </a:fld>
            <a:endParaRPr lang="ru-RU" altLang="en-US"/>
          </a:p>
        </p:txBody>
      </p:sp>
    </p:spTree>
    <p:extLst>
      <p:ext uri="{BB962C8B-B14F-4D97-AF65-F5344CB8AC3E}">
        <p14:creationId xmlns:p14="http://schemas.microsoft.com/office/powerpoint/2010/main" val="3226037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OverTx" preserve="1">
  <p:cSld name="Заголовок и объект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Содержимое 2"/>
          <p:cNvSpPr>
            <a:spLocks noGrp="1"/>
          </p:cNvSpPr>
          <p:nvPr>
            <p:ph sz="half" idx="1"/>
          </p:nvPr>
        </p:nvSpPr>
        <p:spPr>
          <a:xfrm>
            <a:off x="457200" y="1600200"/>
            <a:ext cx="8229600" cy="21859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3938588"/>
            <a:ext cx="8229600" cy="21875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a:extLst>
              <a:ext uri="{FF2B5EF4-FFF2-40B4-BE49-F238E27FC236}">
                <a16:creationId xmlns:a16="http://schemas.microsoft.com/office/drawing/2014/main" id="{27CFC210-0EE5-4FC7-8187-181A5703009D}"/>
              </a:ext>
            </a:extLst>
          </p:cNvPr>
          <p:cNvSpPr>
            <a:spLocks noGrp="1" noChangeArrowheads="1"/>
          </p:cNvSpPr>
          <p:nvPr>
            <p:ph type="dt" sz="half" idx="10"/>
          </p:nvPr>
        </p:nvSpPr>
        <p:spPr>
          <a:ln/>
        </p:spPr>
        <p:txBody>
          <a:bodyPr/>
          <a:lstStyle>
            <a:lvl1pPr>
              <a:defRPr/>
            </a:lvl1pPr>
          </a:lstStyle>
          <a:p>
            <a:pPr>
              <a:defRPr/>
            </a:pPr>
            <a:endParaRPr lang="ru-RU"/>
          </a:p>
        </p:txBody>
      </p:sp>
      <p:sp>
        <p:nvSpPr>
          <p:cNvPr id="6" name="Rectangle 5">
            <a:extLst>
              <a:ext uri="{FF2B5EF4-FFF2-40B4-BE49-F238E27FC236}">
                <a16:creationId xmlns:a16="http://schemas.microsoft.com/office/drawing/2014/main" id="{B848038C-07BA-4FF4-A96B-B31FDCB7DB93}"/>
              </a:ext>
            </a:extLst>
          </p:cNvPr>
          <p:cNvSpPr>
            <a:spLocks noGrp="1" noChangeArrowheads="1"/>
          </p:cNvSpPr>
          <p:nvPr>
            <p:ph type="ftr" sz="quarter" idx="11"/>
          </p:nvPr>
        </p:nvSpPr>
        <p:spPr>
          <a:ln/>
        </p:spPr>
        <p:txBody>
          <a:bodyPr/>
          <a:lstStyle>
            <a:lvl1pPr>
              <a:defRPr/>
            </a:lvl1pPr>
          </a:lstStyle>
          <a:p>
            <a:pPr>
              <a:defRPr/>
            </a:pPr>
            <a:endParaRPr lang="ru-RU"/>
          </a:p>
        </p:txBody>
      </p:sp>
      <p:sp>
        <p:nvSpPr>
          <p:cNvPr id="7" name="Rectangle 6">
            <a:extLst>
              <a:ext uri="{FF2B5EF4-FFF2-40B4-BE49-F238E27FC236}">
                <a16:creationId xmlns:a16="http://schemas.microsoft.com/office/drawing/2014/main" id="{2BED5486-626E-4BE1-A952-A5A4C1F09F9A}"/>
              </a:ext>
            </a:extLst>
          </p:cNvPr>
          <p:cNvSpPr>
            <a:spLocks noGrp="1" noChangeArrowheads="1"/>
          </p:cNvSpPr>
          <p:nvPr>
            <p:ph type="sldNum" sz="quarter" idx="12"/>
          </p:nvPr>
        </p:nvSpPr>
        <p:spPr>
          <a:ln/>
        </p:spPr>
        <p:txBody>
          <a:bodyPr/>
          <a:lstStyle>
            <a:lvl1pPr>
              <a:defRPr/>
            </a:lvl1pPr>
          </a:lstStyle>
          <a:p>
            <a:pPr>
              <a:defRPr/>
            </a:pPr>
            <a:fld id="{31E82BB8-4C6A-4464-98C5-0A631E72058E}" type="slidenum">
              <a:rPr lang="ru-RU" altLang="en-US"/>
              <a:pPr>
                <a:defRPr/>
              </a:pPr>
              <a:t>‹#›</a:t>
            </a:fld>
            <a:endParaRPr lang="ru-RU" altLang="en-US"/>
          </a:p>
        </p:txBody>
      </p:sp>
    </p:spTree>
    <p:extLst>
      <p:ext uri="{BB962C8B-B14F-4D97-AF65-F5344CB8AC3E}">
        <p14:creationId xmlns:p14="http://schemas.microsoft.com/office/powerpoint/2010/main" val="10793691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Прямая соединительная линия 3">
            <a:extLst>
              <a:ext uri="{FF2B5EF4-FFF2-40B4-BE49-F238E27FC236}">
                <a16:creationId xmlns:a16="http://schemas.microsoft.com/office/drawing/2014/main" id="{EEC84BAD-48DD-47C7-B7A8-0E246D7763A2}"/>
              </a:ext>
            </a:extLst>
          </p:cNvPr>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29" name="Заголовок 28"/>
          <p:cNvSpPr>
            <a:spLocks noGrp="1"/>
          </p:cNvSpPr>
          <p:nvPr>
            <p:ph type="ctrTitle"/>
          </p:nvPr>
        </p:nvSpPr>
        <p:spPr>
          <a:xfrm>
            <a:off x="381000" y="4853411"/>
            <a:ext cx="8458200" cy="1222375"/>
          </a:xfrm>
        </p:spPr>
        <p:txBody>
          <a:bodyPr anchor="t"/>
          <a:lstStyle/>
          <a:p>
            <a:r>
              <a:rPr lang="ru-RU"/>
              <a:t>Образец заголовка</a:t>
            </a:r>
            <a:endParaRPr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a:t>Образец подзаголовка</a:t>
            </a:r>
            <a:endParaRPr lang="en-US"/>
          </a:p>
        </p:txBody>
      </p:sp>
      <p:sp>
        <p:nvSpPr>
          <p:cNvPr id="5" name="Дата 15">
            <a:extLst>
              <a:ext uri="{FF2B5EF4-FFF2-40B4-BE49-F238E27FC236}">
                <a16:creationId xmlns:a16="http://schemas.microsoft.com/office/drawing/2014/main" id="{E8C6AA33-55A6-4C2A-975A-095C6E88812F}"/>
              </a:ext>
            </a:extLst>
          </p:cNvPr>
          <p:cNvSpPr>
            <a:spLocks noGrp="1"/>
          </p:cNvSpPr>
          <p:nvPr>
            <p:ph type="dt" sz="half" idx="10"/>
          </p:nvPr>
        </p:nvSpPr>
        <p:spPr/>
        <p:txBody>
          <a:bodyPr/>
          <a:lstStyle>
            <a:lvl1pPr>
              <a:defRPr/>
            </a:lvl1pPr>
          </a:lstStyle>
          <a:p>
            <a:pPr>
              <a:defRPr/>
            </a:pPr>
            <a:endParaRPr lang="ru-RU"/>
          </a:p>
        </p:txBody>
      </p:sp>
      <p:sp>
        <p:nvSpPr>
          <p:cNvPr id="6" name="Нижний колонтитул 1">
            <a:extLst>
              <a:ext uri="{FF2B5EF4-FFF2-40B4-BE49-F238E27FC236}">
                <a16:creationId xmlns:a16="http://schemas.microsoft.com/office/drawing/2014/main" id="{2CB51F61-3260-4BBD-BE9D-7FE4E0B6FE98}"/>
              </a:ext>
            </a:extLst>
          </p:cNvPr>
          <p:cNvSpPr>
            <a:spLocks noGrp="1"/>
          </p:cNvSpPr>
          <p:nvPr>
            <p:ph type="ftr" sz="quarter" idx="11"/>
          </p:nvPr>
        </p:nvSpPr>
        <p:spPr/>
        <p:txBody>
          <a:bodyPr/>
          <a:lstStyle>
            <a:lvl1pPr>
              <a:defRPr/>
            </a:lvl1pPr>
          </a:lstStyle>
          <a:p>
            <a:pPr>
              <a:defRPr/>
            </a:pPr>
            <a:endParaRPr lang="ru-RU"/>
          </a:p>
        </p:txBody>
      </p:sp>
      <p:sp>
        <p:nvSpPr>
          <p:cNvPr id="7" name="Номер слайда 14">
            <a:extLst>
              <a:ext uri="{FF2B5EF4-FFF2-40B4-BE49-F238E27FC236}">
                <a16:creationId xmlns:a16="http://schemas.microsoft.com/office/drawing/2014/main" id="{7FA27106-9CF6-47C1-BEC8-FCD29AA95F85}"/>
              </a:ext>
            </a:extLst>
          </p:cNvPr>
          <p:cNvSpPr>
            <a:spLocks noGrp="1"/>
          </p:cNvSpPr>
          <p:nvPr>
            <p:ph type="sldNum" sz="quarter" idx="12"/>
          </p:nvPr>
        </p:nvSpPr>
        <p:spPr>
          <a:xfrm>
            <a:off x="8229600" y="6473825"/>
            <a:ext cx="758825" cy="247650"/>
          </a:xfrm>
        </p:spPr>
        <p:txBody>
          <a:bodyPr/>
          <a:lstStyle>
            <a:lvl1pPr>
              <a:defRPr/>
            </a:lvl1pPr>
          </a:lstStyle>
          <a:p>
            <a:pPr>
              <a:defRPr/>
            </a:pPr>
            <a:fld id="{45D901E1-8F6F-4FF1-BA81-EFE9705A0918}" type="slidenum">
              <a:rPr lang="ru-RU"/>
              <a:pPr>
                <a:defRPr/>
              </a:pPr>
              <a:t>‹#›</a:t>
            </a:fld>
            <a:endParaRPr lang="ru-RU"/>
          </a:p>
        </p:txBody>
      </p:sp>
    </p:spTree>
    <p:extLst>
      <p:ext uri="{BB962C8B-B14F-4D97-AF65-F5344CB8AC3E}">
        <p14:creationId xmlns:p14="http://schemas.microsoft.com/office/powerpoint/2010/main" val="40965523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lang="ru-RU"/>
              <a:t>Образец заголовка</a:t>
            </a:r>
            <a:endParaRPr lang="en-US"/>
          </a:p>
        </p:txBody>
      </p:sp>
      <p:sp>
        <p:nvSpPr>
          <p:cNvPr id="27" name="Содержимое 26"/>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24">
            <a:extLst>
              <a:ext uri="{FF2B5EF4-FFF2-40B4-BE49-F238E27FC236}">
                <a16:creationId xmlns:a16="http://schemas.microsoft.com/office/drawing/2014/main" id="{FC3F65BE-90FA-46A1-B886-06E7E1F6AD95}"/>
              </a:ext>
            </a:extLst>
          </p:cNvPr>
          <p:cNvSpPr>
            <a:spLocks noGrp="1"/>
          </p:cNvSpPr>
          <p:nvPr>
            <p:ph type="dt" sz="half" idx="10"/>
          </p:nvPr>
        </p:nvSpPr>
        <p:spPr/>
        <p:txBody>
          <a:bodyPr/>
          <a:lstStyle>
            <a:lvl1pPr>
              <a:defRPr/>
            </a:lvl1pPr>
          </a:lstStyle>
          <a:p>
            <a:pPr>
              <a:defRPr/>
            </a:pPr>
            <a:endParaRPr lang="ru-RU"/>
          </a:p>
        </p:txBody>
      </p:sp>
      <p:sp>
        <p:nvSpPr>
          <p:cNvPr id="5" name="Нижний колонтитул 18">
            <a:extLst>
              <a:ext uri="{FF2B5EF4-FFF2-40B4-BE49-F238E27FC236}">
                <a16:creationId xmlns:a16="http://schemas.microsoft.com/office/drawing/2014/main" id="{76DE85B4-F367-48B5-9433-EA99F8505A79}"/>
              </a:ext>
            </a:extLst>
          </p:cNvPr>
          <p:cNvSpPr>
            <a:spLocks noGrp="1"/>
          </p:cNvSpPr>
          <p:nvPr>
            <p:ph type="ftr" sz="quarter" idx="11"/>
          </p:nvPr>
        </p:nvSpPr>
        <p:spPr>
          <a:xfrm>
            <a:off x="3581400" y="76200"/>
            <a:ext cx="2895600" cy="288925"/>
          </a:xfrm>
        </p:spPr>
        <p:txBody>
          <a:bodyPr/>
          <a:lstStyle>
            <a:lvl1pPr>
              <a:defRPr/>
            </a:lvl1pPr>
          </a:lstStyle>
          <a:p>
            <a:pPr>
              <a:defRPr/>
            </a:pPr>
            <a:endParaRPr lang="ru-RU"/>
          </a:p>
        </p:txBody>
      </p:sp>
      <p:sp>
        <p:nvSpPr>
          <p:cNvPr id="6" name="Номер слайда 15">
            <a:extLst>
              <a:ext uri="{FF2B5EF4-FFF2-40B4-BE49-F238E27FC236}">
                <a16:creationId xmlns:a16="http://schemas.microsoft.com/office/drawing/2014/main" id="{CB736E4D-3FE5-4419-810B-0C2D54A6A5C2}"/>
              </a:ext>
            </a:extLst>
          </p:cNvPr>
          <p:cNvSpPr>
            <a:spLocks noGrp="1"/>
          </p:cNvSpPr>
          <p:nvPr>
            <p:ph type="sldNum" sz="quarter" idx="12"/>
          </p:nvPr>
        </p:nvSpPr>
        <p:spPr>
          <a:xfrm>
            <a:off x="8229600" y="6473825"/>
            <a:ext cx="758825" cy="247650"/>
          </a:xfrm>
        </p:spPr>
        <p:txBody>
          <a:bodyPr/>
          <a:lstStyle>
            <a:lvl1pPr>
              <a:defRPr/>
            </a:lvl1pPr>
          </a:lstStyle>
          <a:p>
            <a:pPr>
              <a:defRPr/>
            </a:pPr>
            <a:fld id="{32835F20-CC1E-48D6-97CF-90F9E59E2E24}" type="slidenum">
              <a:rPr lang="ru-RU"/>
              <a:pPr>
                <a:defRPr/>
              </a:pPr>
              <a:t>‹#›</a:t>
            </a:fld>
            <a:endParaRPr lang="ru-RU"/>
          </a:p>
        </p:txBody>
      </p:sp>
    </p:spTree>
    <p:extLst>
      <p:ext uri="{BB962C8B-B14F-4D97-AF65-F5344CB8AC3E}">
        <p14:creationId xmlns:p14="http://schemas.microsoft.com/office/powerpoint/2010/main" val="42088445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Прямая соединительная линия 3">
            <a:extLst>
              <a:ext uri="{FF2B5EF4-FFF2-40B4-BE49-F238E27FC236}">
                <a16:creationId xmlns:a16="http://schemas.microsoft.com/office/drawing/2014/main" id="{E82D583A-2758-40A1-B020-8DD716AAA14E}"/>
              </a:ext>
            </a:extLst>
          </p:cNvPr>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a:t>Образец текста</a:t>
            </a:r>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lang="ru-RU"/>
              <a:t>Образец заголовка</a:t>
            </a:r>
            <a:endParaRPr lang="en-US"/>
          </a:p>
        </p:txBody>
      </p:sp>
      <p:sp>
        <p:nvSpPr>
          <p:cNvPr id="5" name="Дата 18">
            <a:extLst>
              <a:ext uri="{FF2B5EF4-FFF2-40B4-BE49-F238E27FC236}">
                <a16:creationId xmlns:a16="http://schemas.microsoft.com/office/drawing/2014/main" id="{8A37E581-94BE-481B-9461-3EBAEB7454C8}"/>
              </a:ext>
            </a:extLst>
          </p:cNvPr>
          <p:cNvSpPr>
            <a:spLocks noGrp="1"/>
          </p:cNvSpPr>
          <p:nvPr>
            <p:ph type="dt" sz="half" idx="10"/>
          </p:nvPr>
        </p:nvSpPr>
        <p:spPr/>
        <p:txBody>
          <a:bodyPr/>
          <a:lstStyle>
            <a:lvl1pPr>
              <a:defRPr/>
            </a:lvl1pPr>
          </a:lstStyle>
          <a:p>
            <a:pPr>
              <a:defRPr/>
            </a:pPr>
            <a:endParaRPr lang="ru-RU"/>
          </a:p>
        </p:txBody>
      </p:sp>
      <p:sp>
        <p:nvSpPr>
          <p:cNvPr id="7" name="Нижний колонтитул 10">
            <a:extLst>
              <a:ext uri="{FF2B5EF4-FFF2-40B4-BE49-F238E27FC236}">
                <a16:creationId xmlns:a16="http://schemas.microsoft.com/office/drawing/2014/main" id="{2C6136E9-C75C-48C0-8CED-74C486267605}"/>
              </a:ext>
            </a:extLst>
          </p:cNvPr>
          <p:cNvSpPr>
            <a:spLocks noGrp="1"/>
          </p:cNvSpPr>
          <p:nvPr>
            <p:ph type="ftr" sz="quarter" idx="11"/>
          </p:nvPr>
        </p:nvSpPr>
        <p:spPr/>
        <p:txBody>
          <a:bodyPr/>
          <a:lstStyle>
            <a:lvl1pPr>
              <a:defRPr/>
            </a:lvl1pPr>
          </a:lstStyle>
          <a:p>
            <a:pPr>
              <a:defRPr/>
            </a:pPr>
            <a:endParaRPr lang="ru-RU"/>
          </a:p>
        </p:txBody>
      </p:sp>
      <p:sp>
        <p:nvSpPr>
          <p:cNvPr id="9" name="Номер слайда 15">
            <a:extLst>
              <a:ext uri="{FF2B5EF4-FFF2-40B4-BE49-F238E27FC236}">
                <a16:creationId xmlns:a16="http://schemas.microsoft.com/office/drawing/2014/main" id="{EC00E083-E721-4EA0-ADD7-DAFF1E0E5A74}"/>
              </a:ext>
            </a:extLst>
          </p:cNvPr>
          <p:cNvSpPr>
            <a:spLocks noGrp="1"/>
          </p:cNvSpPr>
          <p:nvPr>
            <p:ph type="sldNum" sz="quarter" idx="12"/>
          </p:nvPr>
        </p:nvSpPr>
        <p:spPr/>
        <p:txBody>
          <a:bodyPr/>
          <a:lstStyle>
            <a:lvl1pPr>
              <a:defRPr/>
            </a:lvl1pPr>
          </a:lstStyle>
          <a:p>
            <a:pPr>
              <a:defRPr/>
            </a:pPr>
            <a:fld id="{D8B5368F-33D2-446E-AD99-0DE63355AA1F}" type="slidenum">
              <a:rPr lang="ru-RU"/>
              <a:pPr>
                <a:defRPr/>
              </a:pPr>
              <a:t>‹#›</a:t>
            </a:fld>
            <a:endParaRPr lang="ru-RU"/>
          </a:p>
        </p:txBody>
      </p:sp>
    </p:spTree>
    <p:extLst>
      <p:ext uri="{BB962C8B-B14F-4D97-AF65-F5344CB8AC3E}">
        <p14:creationId xmlns:p14="http://schemas.microsoft.com/office/powerpoint/2010/main" val="14094999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lang="ru-RU"/>
              <a:t>Образец заголовка</a:t>
            </a:r>
            <a:endParaRPr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10">
            <a:extLst>
              <a:ext uri="{FF2B5EF4-FFF2-40B4-BE49-F238E27FC236}">
                <a16:creationId xmlns:a16="http://schemas.microsoft.com/office/drawing/2014/main" id="{4FC4149B-D285-4C65-8D29-1197A2DC2DAC}"/>
              </a:ext>
            </a:extLst>
          </p:cNvPr>
          <p:cNvSpPr>
            <a:spLocks noGrp="1"/>
          </p:cNvSpPr>
          <p:nvPr>
            <p:ph type="dt" sz="half" idx="10"/>
          </p:nvPr>
        </p:nvSpPr>
        <p:spPr/>
        <p:txBody>
          <a:bodyPr/>
          <a:lstStyle>
            <a:lvl1pPr>
              <a:defRPr/>
            </a:lvl1pPr>
          </a:lstStyle>
          <a:p>
            <a:pPr>
              <a:defRPr/>
            </a:pPr>
            <a:endParaRPr lang="ru-RU"/>
          </a:p>
        </p:txBody>
      </p:sp>
      <p:sp>
        <p:nvSpPr>
          <p:cNvPr id="6" name="Нижний колонтитул 27">
            <a:extLst>
              <a:ext uri="{FF2B5EF4-FFF2-40B4-BE49-F238E27FC236}">
                <a16:creationId xmlns:a16="http://schemas.microsoft.com/office/drawing/2014/main" id="{B8A354FE-C0B3-452C-93F4-4B433346A3E3}"/>
              </a:ext>
            </a:extLst>
          </p:cNvPr>
          <p:cNvSpPr>
            <a:spLocks noGrp="1"/>
          </p:cNvSpPr>
          <p:nvPr>
            <p:ph type="ftr" sz="quarter" idx="11"/>
          </p:nvPr>
        </p:nvSpPr>
        <p:spPr/>
        <p:txBody>
          <a:bodyPr/>
          <a:lstStyle>
            <a:lvl1pPr>
              <a:defRPr/>
            </a:lvl1pPr>
          </a:lstStyle>
          <a:p>
            <a:pPr>
              <a:defRPr/>
            </a:pPr>
            <a:endParaRPr lang="ru-RU"/>
          </a:p>
        </p:txBody>
      </p:sp>
      <p:sp>
        <p:nvSpPr>
          <p:cNvPr id="7" name="Номер слайда 4">
            <a:extLst>
              <a:ext uri="{FF2B5EF4-FFF2-40B4-BE49-F238E27FC236}">
                <a16:creationId xmlns:a16="http://schemas.microsoft.com/office/drawing/2014/main" id="{1050428A-A721-4F61-BF92-57AD728AAC7A}"/>
              </a:ext>
            </a:extLst>
          </p:cNvPr>
          <p:cNvSpPr>
            <a:spLocks noGrp="1"/>
          </p:cNvSpPr>
          <p:nvPr>
            <p:ph type="sldNum" sz="quarter" idx="12"/>
          </p:nvPr>
        </p:nvSpPr>
        <p:spPr/>
        <p:txBody>
          <a:bodyPr/>
          <a:lstStyle>
            <a:lvl1pPr>
              <a:defRPr/>
            </a:lvl1pPr>
          </a:lstStyle>
          <a:p>
            <a:pPr>
              <a:defRPr/>
            </a:pPr>
            <a:fld id="{F0299684-7109-41DB-894F-2C47FE96A970}" type="slidenum">
              <a:rPr lang="ru-RU"/>
              <a:pPr>
                <a:defRPr/>
              </a:pPr>
              <a:t>‹#›</a:t>
            </a:fld>
            <a:endParaRPr lang="ru-RU"/>
          </a:p>
        </p:txBody>
      </p:sp>
    </p:spTree>
    <p:extLst>
      <p:ext uri="{BB962C8B-B14F-4D97-AF65-F5344CB8AC3E}">
        <p14:creationId xmlns:p14="http://schemas.microsoft.com/office/powerpoint/2010/main" val="4493334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7" name="Прямая соединительная линия 6">
            <a:extLst>
              <a:ext uri="{FF2B5EF4-FFF2-40B4-BE49-F238E27FC236}">
                <a16:creationId xmlns:a16="http://schemas.microsoft.com/office/drawing/2014/main" id="{DCF8F22D-3B3A-421D-854F-9A1B8B480D51}"/>
              </a:ext>
            </a:extLst>
          </p:cNvPr>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29" name="Заголовок 28"/>
          <p:cNvSpPr>
            <a:spLocks noGrp="1"/>
          </p:cNvSpPr>
          <p:nvPr>
            <p:ph type="title"/>
          </p:nvPr>
        </p:nvSpPr>
        <p:spPr>
          <a:xfrm>
            <a:off x="304800" y="5410200"/>
            <a:ext cx="8610600" cy="882650"/>
          </a:xfrm>
        </p:spPr>
        <p:txBody>
          <a:bodyPr/>
          <a:lstStyle>
            <a:lvl1pPr>
              <a:defRPr/>
            </a:lvl1pPr>
          </a:lstStyle>
          <a:p>
            <a:r>
              <a:rPr lang="ru-RU"/>
              <a:t>Образец заголовка</a:t>
            </a:r>
            <a:endParaRPr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8" name="Дата 9">
            <a:extLst>
              <a:ext uri="{FF2B5EF4-FFF2-40B4-BE49-F238E27FC236}">
                <a16:creationId xmlns:a16="http://schemas.microsoft.com/office/drawing/2014/main" id="{AFB07841-6F3F-42F5-8753-82477A45249A}"/>
              </a:ext>
            </a:extLst>
          </p:cNvPr>
          <p:cNvSpPr>
            <a:spLocks noGrp="1"/>
          </p:cNvSpPr>
          <p:nvPr>
            <p:ph type="dt" sz="half" idx="10"/>
          </p:nvPr>
        </p:nvSpPr>
        <p:spPr/>
        <p:txBody>
          <a:bodyPr/>
          <a:lstStyle>
            <a:lvl1pPr>
              <a:defRPr/>
            </a:lvl1pPr>
          </a:lstStyle>
          <a:p>
            <a:pPr>
              <a:defRPr/>
            </a:pPr>
            <a:endParaRPr lang="ru-RU"/>
          </a:p>
        </p:txBody>
      </p:sp>
      <p:sp>
        <p:nvSpPr>
          <p:cNvPr id="9" name="Нижний колонтитул 5">
            <a:extLst>
              <a:ext uri="{FF2B5EF4-FFF2-40B4-BE49-F238E27FC236}">
                <a16:creationId xmlns:a16="http://schemas.microsoft.com/office/drawing/2014/main" id="{C8258C42-8B19-4565-ABBE-DEE9D9E8742E}"/>
              </a:ext>
            </a:extLst>
          </p:cNvPr>
          <p:cNvSpPr>
            <a:spLocks noGrp="1"/>
          </p:cNvSpPr>
          <p:nvPr>
            <p:ph type="ftr" sz="quarter" idx="11"/>
          </p:nvPr>
        </p:nvSpPr>
        <p:spPr/>
        <p:txBody>
          <a:bodyPr/>
          <a:lstStyle>
            <a:lvl1pPr>
              <a:defRPr/>
            </a:lvl1pPr>
          </a:lstStyle>
          <a:p>
            <a:pPr>
              <a:defRPr/>
            </a:pPr>
            <a:endParaRPr lang="ru-RU"/>
          </a:p>
        </p:txBody>
      </p:sp>
      <p:sp>
        <p:nvSpPr>
          <p:cNvPr id="10" name="Номер слайда 6">
            <a:extLst>
              <a:ext uri="{FF2B5EF4-FFF2-40B4-BE49-F238E27FC236}">
                <a16:creationId xmlns:a16="http://schemas.microsoft.com/office/drawing/2014/main" id="{F5B682D5-E886-45E9-89FB-DE6E1E31ABDB}"/>
              </a:ext>
            </a:extLst>
          </p:cNvPr>
          <p:cNvSpPr>
            <a:spLocks noGrp="1"/>
          </p:cNvSpPr>
          <p:nvPr>
            <p:ph type="sldNum" sz="quarter" idx="12"/>
          </p:nvPr>
        </p:nvSpPr>
        <p:spPr>
          <a:xfrm>
            <a:off x="8229600" y="6477000"/>
            <a:ext cx="762000" cy="247650"/>
          </a:xfrm>
        </p:spPr>
        <p:txBody>
          <a:bodyPr/>
          <a:lstStyle>
            <a:lvl1pPr>
              <a:defRPr/>
            </a:lvl1pPr>
          </a:lstStyle>
          <a:p>
            <a:pPr>
              <a:defRPr/>
            </a:pPr>
            <a:fld id="{389B8A6D-2319-4673-9B7E-8263428EDAFF}" type="slidenum">
              <a:rPr lang="ru-RU"/>
              <a:pPr>
                <a:defRPr/>
              </a:pPr>
              <a:t>‹#›</a:t>
            </a:fld>
            <a:endParaRPr lang="ru-RU"/>
          </a:p>
        </p:txBody>
      </p:sp>
    </p:spTree>
    <p:extLst>
      <p:ext uri="{BB962C8B-B14F-4D97-AF65-F5344CB8AC3E}">
        <p14:creationId xmlns:p14="http://schemas.microsoft.com/office/powerpoint/2010/main" val="34380527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lang="ru-RU"/>
              <a:t>Образец заголовка</a:t>
            </a:r>
            <a:endParaRPr lang="en-US"/>
          </a:p>
        </p:txBody>
      </p:sp>
      <p:sp>
        <p:nvSpPr>
          <p:cNvPr id="3" name="Дата 10">
            <a:extLst>
              <a:ext uri="{FF2B5EF4-FFF2-40B4-BE49-F238E27FC236}">
                <a16:creationId xmlns:a16="http://schemas.microsoft.com/office/drawing/2014/main" id="{EA982B7D-BAA4-4BE8-98CE-6EC39758A42C}"/>
              </a:ext>
            </a:extLst>
          </p:cNvPr>
          <p:cNvSpPr>
            <a:spLocks noGrp="1"/>
          </p:cNvSpPr>
          <p:nvPr>
            <p:ph type="dt" sz="half" idx="10"/>
          </p:nvPr>
        </p:nvSpPr>
        <p:spPr/>
        <p:txBody>
          <a:bodyPr/>
          <a:lstStyle>
            <a:lvl1pPr>
              <a:defRPr/>
            </a:lvl1pPr>
          </a:lstStyle>
          <a:p>
            <a:pPr>
              <a:defRPr/>
            </a:pPr>
            <a:endParaRPr lang="ru-RU"/>
          </a:p>
        </p:txBody>
      </p:sp>
      <p:sp>
        <p:nvSpPr>
          <p:cNvPr id="4" name="Нижний колонтитул 27">
            <a:extLst>
              <a:ext uri="{FF2B5EF4-FFF2-40B4-BE49-F238E27FC236}">
                <a16:creationId xmlns:a16="http://schemas.microsoft.com/office/drawing/2014/main" id="{298EDEB0-BBCD-4E89-909F-309529EF9D63}"/>
              </a:ext>
            </a:extLst>
          </p:cNvPr>
          <p:cNvSpPr>
            <a:spLocks noGrp="1"/>
          </p:cNvSpPr>
          <p:nvPr>
            <p:ph type="ftr" sz="quarter" idx="11"/>
          </p:nvPr>
        </p:nvSpPr>
        <p:spPr/>
        <p:txBody>
          <a:bodyPr/>
          <a:lstStyle>
            <a:lvl1pPr>
              <a:defRPr/>
            </a:lvl1pPr>
          </a:lstStyle>
          <a:p>
            <a:pPr>
              <a:defRPr/>
            </a:pPr>
            <a:endParaRPr lang="ru-RU"/>
          </a:p>
        </p:txBody>
      </p:sp>
      <p:sp>
        <p:nvSpPr>
          <p:cNvPr id="5" name="Номер слайда 4">
            <a:extLst>
              <a:ext uri="{FF2B5EF4-FFF2-40B4-BE49-F238E27FC236}">
                <a16:creationId xmlns:a16="http://schemas.microsoft.com/office/drawing/2014/main" id="{38265A94-B6CC-451F-AFD4-92A1567C6CD1}"/>
              </a:ext>
            </a:extLst>
          </p:cNvPr>
          <p:cNvSpPr>
            <a:spLocks noGrp="1"/>
          </p:cNvSpPr>
          <p:nvPr>
            <p:ph type="sldNum" sz="quarter" idx="12"/>
          </p:nvPr>
        </p:nvSpPr>
        <p:spPr/>
        <p:txBody>
          <a:bodyPr/>
          <a:lstStyle>
            <a:lvl1pPr>
              <a:defRPr/>
            </a:lvl1pPr>
          </a:lstStyle>
          <a:p>
            <a:pPr>
              <a:defRPr/>
            </a:pPr>
            <a:fld id="{5D9D254D-8CC4-46B0-A77F-498EDC495220}" type="slidenum">
              <a:rPr lang="ru-RU"/>
              <a:pPr>
                <a:defRPr/>
              </a:pPr>
              <a:t>‹#›</a:t>
            </a:fld>
            <a:endParaRPr lang="ru-RU"/>
          </a:p>
        </p:txBody>
      </p:sp>
    </p:spTree>
    <p:extLst>
      <p:ext uri="{BB962C8B-B14F-4D97-AF65-F5344CB8AC3E}">
        <p14:creationId xmlns:p14="http://schemas.microsoft.com/office/powerpoint/2010/main" val="21616460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0">
            <a:extLst>
              <a:ext uri="{FF2B5EF4-FFF2-40B4-BE49-F238E27FC236}">
                <a16:creationId xmlns:a16="http://schemas.microsoft.com/office/drawing/2014/main" id="{BFEC9D18-3178-457F-A2C1-8033E290A49F}"/>
              </a:ext>
            </a:extLst>
          </p:cNvPr>
          <p:cNvSpPr>
            <a:spLocks noGrp="1"/>
          </p:cNvSpPr>
          <p:nvPr>
            <p:ph type="dt" sz="half" idx="10"/>
          </p:nvPr>
        </p:nvSpPr>
        <p:spPr/>
        <p:txBody>
          <a:bodyPr/>
          <a:lstStyle>
            <a:lvl1pPr>
              <a:defRPr/>
            </a:lvl1pPr>
          </a:lstStyle>
          <a:p>
            <a:pPr>
              <a:defRPr/>
            </a:pPr>
            <a:endParaRPr lang="ru-RU"/>
          </a:p>
        </p:txBody>
      </p:sp>
      <p:sp>
        <p:nvSpPr>
          <p:cNvPr id="3" name="Нижний колонтитул 27">
            <a:extLst>
              <a:ext uri="{FF2B5EF4-FFF2-40B4-BE49-F238E27FC236}">
                <a16:creationId xmlns:a16="http://schemas.microsoft.com/office/drawing/2014/main" id="{49BF5421-F305-4040-B1FC-2BD460B17741}"/>
              </a:ext>
            </a:extLst>
          </p:cNvPr>
          <p:cNvSpPr>
            <a:spLocks noGrp="1"/>
          </p:cNvSpPr>
          <p:nvPr>
            <p:ph type="ftr" sz="quarter" idx="11"/>
          </p:nvPr>
        </p:nvSpPr>
        <p:spPr/>
        <p:txBody>
          <a:bodyPr/>
          <a:lstStyle>
            <a:lvl1pPr>
              <a:defRPr/>
            </a:lvl1pPr>
          </a:lstStyle>
          <a:p>
            <a:pPr>
              <a:defRPr/>
            </a:pPr>
            <a:endParaRPr lang="ru-RU"/>
          </a:p>
        </p:txBody>
      </p:sp>
      <p:sp>
        <p:nvSpPr>
          <p:cNvPr id="4" name="Номер слайда 4">
            <a:extLst>
              <a:ext uri="{FF2B5EF4-FFF2-40B4-BE49-F238E27FC236}">
                <a16:creationId xmlns:a16="http://schemas.microsoft.com/office/drawing/2014/main" id="{71694B9A-AD3D-4338-ACDF-84CBB5663AB3}"/>
              </a:ext>
            </a:extLst>
          </p:cNvPr>
          <p:cNvSpPr>
            <a:spLocks noGrp="1"/>
          </p:cNvSpPr>
          <p:nvPr>
            <p:ph type="sldNum" sz="quarter" idx="12"/>
          </p:nvPr>
        </p:nvSpPr>
        <p:spPr/>
        <p:txBody>
          <a:bodyPr/>
          <a:lstStyle>
            <a:lvl1pPr>
              <a:defRPr/>
            </a:lvl1pPr>
          </a:lstStyle>
          <a:p>
            <a:pPr>
              <a:defRPr/>
            </a:pPr>
            <a:fld id="{7E8A60BE-D769-4EB3-A5EC-DA0A687C33BD}" type="slidenum">
              <a:rPr lang="ru-RU"/>
              <a:pPr>
                <a:defRPr/>
              </a:pPr>
              <a:t>‹#›</a:t>
            </a:fld>
            <a:endParaRPr lang="ru-RU"/>
          </a:p>
        </p:txBody>
      </p:sp>
    </p:spTree>
    <p:extLst>
      <p:ext uri="{BB962C8B-B14F-4D97-AF65-F5344CB8AC3E}">
        <p14:creationId xmlns:p14="http://schemas.microsoft.com/office/powerpoint/2010/main" val="9511551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5" name="Прямая соединительная линия 4">
            <a:extLst>
              <a:ext uri="{FF2B5EF4-FFF2-40B4-BE49-F238E27FC236}">
                <a16:creationId xmlns:a16="http://schemas.microsoft.com/office/drawing/2014/main" id="{810B5290-BD36-47D9-8EF5-96719582B803}"/>
              </a:ext>
            </a:extLst>
          </p:cNvPr>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2" name="Заголовок 11"/>
          <p:cNvSpPr>
            <a:spLocks noGrp="1"/>
          </p:cNvSpPr>
          <p:nvPr>
            <p:ph type="title"/>
          </p:nvPr>
        </p:nvSpPr>
        <p:spPr>
          <a:xfrm>
            <a:off x="457200" y="5486400"/>
            <a:ext cx="8458200" cy="520700"/>
          </a:xfrm>
        </p:spPr>
        <p:txBody>
          <a:bodyPr/>
          <a:lstStyle>
            <a:lvl1pPr algn="l">
              <a:buNone/>
              <a:defRPr sz="2000" b="1"/>
            </a:lvl1pPr>
          </a:lstStyle>
          <a:p>
            <a:r>
              <a:rPr lang="ru-RU"/>
              <a:t>Образец заголовка</a:t>
            </a:r>
            <a:endParaRPr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ru-RU"/>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Дата 24">
            <a:extLst>
              <a:ext uri="{FF2B5EF4-FFF2-40B4-BE49-F238E27FC236}">
                <a16:creationId xmlns:a16="http://schemas.microsoft.com/office/drawing/2014/main" id="{F67305F6-DF19-49C0-8D24-4ADDEA4A22A4}"/>
              </a:ext>
            </a:extLst>
          </p:cNvPr>
          <p:cNvSpPr>
            <a:spLocks noGrp="1"/>
          </p:cNvSpPr>
          <p:nvPr>
            <p:ph type="dt" sz="half" idx="10"/>
          </p:nvPr>
        </p:nvSpPr>
        <p:spPr/>
        <p:txBody>
          <a:bodyPr/>
          <a:lstStyle>
            <a:lvl1pPr>
              <a:defRPr/>
            </a:lvl1pPr>
          </a:lstStyle>
          <a:p>
            <a:pPr>
              <a:defRPr/>
            </a:pPr>
            <a:endParaRPr lang="ru-RU"/>
          </a:p>
        </p:txBody>
      </p:sp>
      <p:sp>
        <p:nvSpPr>
          <p:cNvPr id="7" name="Нижний колонтитул 28">
            <a:extLst>
              <a:ext uri="{FF2B5EF4-FFF2-40B4-BE49-F238E27FC236}">
                <a16:creationId xmlns:a16="http://schemas.microsoft.com/office/drawing/2014/main" id="{E4A3833C-F5E5-4A34-8417-77D04A1D12DA}"/>
              </a:ext>
            </a:extLst>
          </p:cNvPr>
          <p:cNvSpPr>
            <a:spLocks noGrp="1"/>
          </p:cNvSpPr>
          <p:nvPr>
            <p:ph type="ftr" sz="quarter" idx="11"/>
          </p:nvPr>
        </p:nvSpPr>
        <p:spPr/>
        <p:txBody>
          <a:bodyPr/>
          <a:lstStyle>
            <a:lvl1pPr>
              <a:defRPr/>
            </a:lvl1pPr>
          </a:lstStyle>
          <a:p>
            <a:pPr>
              <a:defRPr/>
            </a:pPr>
            <a:endParaRPr lang="ru-RU"/>
          </a:p>
        </p:txBody>
      </p:sp>
      <p:sp>
        <p:nvSpPr>
          <p:cNvPr id="8" name="Номер слайда 6">
            <a:extLst>
              <a:ext uri="{FF2B5EF4-FFF2-40B4-BE49-F238E27FC236}">
                <a16:creationId xmlns:a16="http://schemas.microsoft.com/office/drawing/2014/main" id="{9E8FDC65-F98C-44C4-A8F5-786906609DBD}"/>
              </a:ext>
            </a:extLst>
          </p:cNvPr>
          <p:cNvSpPr>
            <a:spLocks noGrp="1"/>
          </p:cNvSpPr>
          <p:nvPr>
            <p:ph type="sldNum" sz="quarter" idx="12"/>
          </p:nvPr>
        </p:nvSpPr>
        <p:spPr/>
        <p:txBody>
          <a:bodyPr/>
          <a:lstStyle>
            <a:lvl1pPr>
              <a:defRPr/>
            </a:lvl1pPr>
          </a:lstStyle>
          <a:p>
            <a:pPr>
              <a:defRPr/>
            </a:pPr>
            <a:fld id="{D0272410-BFAE-4FDC-83EE-85EFA4EBF1B0}" type="slidenum">
              <a:rPr lang="ru-RU"/>
              <a:pPr>
                <a:defRPr/>
              </a:pPr>
              <a:t>‹#›</a:t>
            </a:fld>
            <a:endParaRPr lang="ru-RU"/>
          </a:p>
        </p:txBody>
      </p:sp>
    </p:spTree>
    <p:extLst>
      <p:ext uri="{BB962C8B-B14F-4D97-AF65-F5344CB8AC3E}">
        <p14:creationId xmlns:p14="http://schemas.microsoft.com/office/powerpoint/2010/main" val="32465858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ru-RU" noProof="0"/>
              <a:t>Вставка рисунка</a:t>
            </a:r>
            <a:endParaRPr lang="en-US" noProof="0" dirty="0"/>
          </a:p>
        </p:txBody>
      </p:sp>
      <p:sp>
        <p:nvSpPr>
          <p:cNvPr id="17" name="Заголовок 16"/>
          <p:cNvSpPr>
            <a:spLocks noGrp="1"/>
          </p:cNvSpPr>
          <p:nvPr>
            <p:ph type="title"/>
          </p:nvPr>
        </p:nvSpPr>
        <p:spPr>
          <a:xfrm>
            <a:off x="381000" y="4993760"/>
            <a:ext cx="5867400" cy="522288"/>
          </a:xfrm>
        </p:spPr>
        <p:txBody>
          <a:bodyPr/>
          <a:lstStyle>
            <a:lvl1pPr algn="l">
              <a:buNone/>
              <a:defRPr sz="2000" b="1"/>
            </a:lvl1pPr>
          </a:lstStyle>
          <a:p>
            <a:r>
              <a:rPr lang="ru-RU"/>
              <a:t>Образец заголовка</a:t>
            </a:r>
            <a:endParaRPr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ru-RU"/>
              <a:t>Образец текста</a:t>
            </a:r>
          </a:p>
        </p:txBody>
      </p:sp>
      <p:sp>
        <p:nvSpPr>
          <p:cNvPr id="5" name="Дата 10">
            <a:extLst>
              <a:ext uri="{FF2B5EF4-FFF2-40B4-BE49-F238E27FC236}">
                <a16:creationId xmlns:a16="http://schemas.microsoft.com/office/drawing/2014/main" id="{76F4D711-9E92-46B6-AC50-723A3BC2AF67}"/>
              </a:ext>
            </a:extLst>
          </p:cNvPr>
          <p:cNvSpPr>
            <a:spLocks noGrp="1"/>
          </p:cNvSpPr>
          <p:nvPr>
            <p:ph type="dt" sz="half" idx="10"/>
          </p:nvPr>
        </p:nvSpPr>
        <p:spPr/>
        <p:txBody>
          <a:bodyPr/>
          <a:lstStyle>
            <a:lvl1pPr>
              <a:defRPr/>
            </a:lvl1pPr>
          </a:lstStyle>
          <a:p>
            <a:pPr>
              <a:defRPr/>
            </a:pPr>
            <a:endParaRPr lang="ru-RU"/>
          </a:p>
        </p:txBody>
      </p:sp>
      <p:sp>
        <p:nvSpPr>
          <p:cNvPr id="6" name="Нижний колонтитул 27">
            <a:extLst>
              <a:ext uri="{FF2B5EF4-FFF2-40B4-BE49-F238E27FC236}">
                <a16:creationId xmlns:a16="http://schemas.microsoft.com/office/drawing/2014/main" id="{1195467C-B069-44B0-AD3F-D8CB4606C0AA}"/>
              </a:ext>
            </a:extLst>
          </p:cNvPr>
          <p:cNvSpPr>
            <a:spLocks noGrp="1"/>
          </p:cNvSpPr>
          <p:nvPr>
            <p:ph type="ftr" sz="quarter" idx="11"/>
          </p:nvPr>
        </p:nvSpPr>
        <p:spPr/>
        <p:txBody>
          <a:bodyPr/>
          <a:lstStyle>
            <a:lvl1pPr>
              <a:defRPr/>
            </a:lvl1pPr>
          </a:lstStyle>
          <a:p>
            <a:pPr>
              <a:defRPr/>
            </a:pPr>
            <a:endParaRPr lang="ru-RU"/>
          </a:p>
        </p:txBody>
      </p:sp>
      <p:sp>
        <p:nvSpPr>
          <p:cNvPr id="7" name="Номер слайда 4">
            <a:extLst>
              <a:ext uri="{FF2B5EF4-FFF2-40B4-BE49-F238E27FC236}">
                <a16:creationId xmlns:a16="http://schemas.microsoft.com/office/drawing/2014/main" id="{4B9F4F91-903F-4922-9838-E17425B5EB8B}"/>
              </a:ext>
            </a:extLst>
          </p:cNvPr>
          <p:cNvSpPr>
            <a:spLocks noGrp="1"/>
          </p:cNvSpPr>
          <p:nvPr>
            <p:ph type="sldNum" sz="quarter" idx="12"/>
          </p:nvPr>
        </p:nvSpPr>
        <p:spPr/>
        <p:txBody>
          <a:bodyPr/>
          <a:lstStyle>
            <a:lvl1pPr>
              <a:defRPr/>
            </a:lvl1pPr>
          </a:lstStyle>
          <a:p>
            <a:pPr>
              <a:defRPr/>
            </a:pPr>
            <a:fld id="{0929B83D-9A15-4A66-B285-C2ABA0E0DD28}" type="slidenum">
              <a:rPr lang="ru-RU"/>
              <a:pPr>
                <a:defRPr/>
              </a:pPr>
              <a:t>‹#›</a:t>
            </a:fld>
            <a:endParaRPr lang="ru-RU"/>
          </a:p>
        </p:txBody>
      </p:sp>
    </p:spTree>
    <p:extLst>
      <p:ext uri="{BB962C8B-B14F-4D97-AF65-F5344CB8AC3E}">
        <p14:creationId xmlns:p14="http://schemas.microsoft.com/office/powerpoint/2010/main" val="35339579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10">
            <a:extLst>
              <a:ext uri="{FF2B5EF4-FFF2-40B4-BE49-F238E27FC236}">
                <a16:creationId xmlns:a16="http://schemas.microsoft.com/office/drawing/2014/main" id="{9B650F96-E3B2-4784-8938-A0F317D06E15}"/>
              </a:ext>
            </a:extLst>
          </p:cNvPr>
          <p:cNvSpPr>
            <a:spLocks noGrp="1"/>
          </p:cNvSpPr>
          <p:nvPr>
            <p:ph type="dt" sz="half" idx="10"/>
          </p:nvPr>
        </p:nvSpPr>
        <p:spPr/>
        <p:txBody>
          <a:bodyPr/>
          <a:lstStyle>
            <a:lvl1pPr>
              <a:defRPr/>
            </a:lvl1pPr>
          </a:lstStyle>
          <a:p>
            <a:pPr>
              <a:defRPr/>
            </a:pPr>
            <a:endParaRPr lang="ru-RU"/>
          </a:p>
        </p:txBody>
      </p:sp>
      <p:sp>
        <p:nvSpPr>
          <p:cNvPr id="5" name="Нижний колонтитул 27">
            <a:extLst>
              <a:ext uri="{FF2B5EF4-FFF2-40B4-BE49-F238E27FC236}">
                <a16:creationId xmlns:a16="http://schemas.microsoft.com/office/drawing/2014/main" id="{86A535BE-2A96-4C42-BBEC-79B1979F07F0}"/>
              </a:ext>
            </a:extLst>
          </p:cNvPr>
          <p:cNvSpPr>
            <a:spLocks noGrp="1"/>
          </p:cNvSpPr>
          <p:nvPr>
            <p:ph type="ftr" sz="quarter" idx="11"/>
          </p:nvPr>
        </p:nvSpPr>
        <p:spPr/>
        <p:txBody>
          <a:bodyPr/>
          <a:lstStyle>
            <a:lvl1pPr>
              <a:defRPr/>
            </a:lvl1pPr>
          </a:lstStyle>
          <a:p>
            <a:pPr>
              <a:defRPr/>
            </a:pPr>
            <a:endParaRPr lang="ru-RU"/>
          </a:p>
        </p:txBody>
      </p:sp>
      <p:sp>
        <p:nvSpPr>
          <p:cNvPr id="6" name="Номер слайда 4">
            <a:extLst>
              <a:ext uri="{FF2B5EF4-FFF2-40B4-BE49-F238E27FC236}">
                <a16:creationId xmlns:a16="http://schemas.microsoft.com/office/drawing/2014/main" id="{65410E94-AFE2-4C58-8D91-83C4842D9849}"/>
              </a:ext>
            </a:extLst>
          </p:cNvPr>
          <p:cNvSpPr>
            <a:spLocks noGrp="1"/>
          </p:cNvSpPr>
          <p:nvPr>
            <p:ph type="sldNum" sz="quarter" idx="12"/>
          </p:nvPr>
        </p:nvSpPr>
        <p:spPr/>
        <p:txBody>
          <a:bodyPr/>
          <a:lstStyle>
            <a:lvl1pPr>
              <a:defRPr/>
            </a:lvl1pPr>
          </a:lstStyle>
          <a:p>
            <a:pPr>
              <a:defRPr/>
            </a:pPr>
            <a:fld id="{5061388C-A589-4C70-A6E1-58353BBE1A27}" type="slidenum">
              <a:rPr lang="ru-RU"/>
              <a:pPr>
                <a:defRPr/>
              </a:pPr>
              <a:t>‹#›</a:t>
            </a:fld>
            <a:endParaRPr lang="ru-RU"/>
          </a:p>
        </p:txBody>
      </p:sp>
    </p:spTree>
    <p:extLst>
      <p:ext uri="{BB962C8B-B14F-4D97-AF65-F5344CB8AC3E}">
        <p14:creationId xmlns:p14="http://schemas.microsoft.com/office/powerpoint/2010/main" val="26463058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lang="ru-RU"/>
              <a:t>Образец заголовка</a:t>
            </a:r>
            <a:endParaRPr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10">
            <a:extLst>
              <a:ext uri="{FF2B5EF4-FFF2-40B4-BE49-F238E27FC236}">
                <a16:creationId xmlns:a16="http://schemas.microsoft.com/office/drawing/2014/main" id="{07F12599-D6BC-4025-A3EA-A83FE567C250}"/>
              </a:ext>
            </a:extLst>
          </p:cNvPr>
          <p:cNvSpPr>
            <a:spLocks noGrp="1"/>
          </p:cNvSpPr>
          <p:nvPr>
            <p:ph type="dt" sz="half" idx="10"/>
          </p:nvPr>
        </p:nvSpPr>
        <p:spPr/>
        <p:txBody>
          <a:bodyPr/>
          <a:lstStyle>
            <a:lvl1pPr>
              <a:defRPr/>
            </a:lvl1pPr>
          </a:lstStyle>
          <a:p>
            <a:pPr>
              <a:defRPr/>
            </a:pPr>
            <a:endParaRPr lang="ru-RU"/>
          </a:p>
        </p:txBody>
      </p:sp>
      <p:sp>
        <p:nvSpPr>
          <p:cNvPr id="5" name="Нижний колонтитул 27">
            <a:extLst>
              <a:ext uri="{FF2B5EF4-FFF2-40B4-BE49-F238E27FC236}">
                <a16:creationId xmlns:a16="http://schemas.microsoft.com/office/drawing/2014/main" id="{06691B00-D7D0-410C-A232-E16AB12ED391}"/>
              </a:ext>
            </a:extLst>
          </p:cNvPr>
          <p:cNvSpPr>
            <a:spLocks noGrp="1"/>
          </p:cNvSpPr>
          <p:nvPr>
            <p:ph type="ftr" sz="quarter" idx="11"/>
          </p:nvPr>
        </p:nvSpPr>
        <p:spPr/>
        <p:txBody>
          <a:bodyPr/>
          <a:lstStyle>
            <a:lvl1pPr>
              <a:defRPr/>
            </a:lvl1pPr>
          </a:lstStyle>
          <a:p>
            <a:pPr>
              <a:defRPr/>
            </a:pPr>
            <a:endParaRPr lang="ru-RU"/>
          </a:p>
        </p:txBody>
      </p:sp>
      <p:sp>
        <p:nvSpPr>
          <p:cNvPr id="6" name="Номер слайда 4">
            <a:extLst>
              <a:ext uri="{FF2B5EF4-FFF2-40B4-BE49-F238E27FC236}">
                <a16:creationId xmlns:a16="http://schemas.microsoft.com/office/drawing/2014/main" id="{AEC4EDE1-E6BE-4DF9-A87E-537A6A29C5D2}"/>
              </a:ext>
            </a:extLst>
          </p:cNvPr>
          <p:cNvSpPr>
            <a:spLocks noGrp="1"/>
          </p:cNvSpPr>
          <p:nvPr>
            <p:ph type="sldNum" sz="quarter" idx="12"/>
          </p:nvPr>
        </p:nvSpPr>
        <p:spPr/>
        <p:txBody>
          <a:bodyPr/>
          <a:lstStyle>
            <a:lvl1pPr>
              <a:defRPr/>
            </a:lvl1pPr>
          </a:lstStyle>
          <a:p>
            <a:pPr>
              <a:defRPr/>
            </a:pPr>
            <a:fld id="{1624E501-6A3E-4128-A9DE-5C7B43744D50}" type="slidenum">
              <a:rPr lang="ru-RU"/>
              <a:pPr>
                <a:defRPr/>
              </a:pPr>
              <a:t>‹#›</a:t>
            </a:fld>
            <a:endParaRPr lang="ru-RU"/>
          </a:p>
        </p:txBody>
      </p:sp>
    </p:spTree>
    <p:extLst>
      <p:ext uri="{BB962C8B-B14F-4D97-AF65-F5344CB8AC3E}">
        <p14:creationId xmlns:p14="http://schemas.microsoft.com/office/powerpoint/2010/main" val="312518334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9330" name="Rectangle 2"/>
          <p:cNvSpPr>
            <a:spLocks noGrp="1" noRot="1" noChangeArrowheads="1"/>
          </p:cNvSpPr>
          <p:nvPr>
            <p:ph type="ctrTitle"/>
          </p:nvPr>
        </p:nvSpPr>
        <p:spPr>
          <a:xfrm>
            <a:off x="685800" y="1981200"/>
            <a:ext cx="7772400" cy="1600200"/>
          </a:xfrm>
        </p:spPr>
        <p:txBody>
          <a:bodyPr/>
          <a:lstStyle>
            <a:lvl1pPr>
              <a:defRPr/>
            </a:lvl1pPr>
          </a:lstStyle>
          <a:p>
            <a:pPr lvl="0"/>
            <a:r>
              <a:rPr lang="en-US" altLang="en-US" noProof="0"/>
              <a:t>Click to edit Master title style</a:t>
            </a:r>
          </a:p>
        </p:txBody>
      </p:sp>
      <p:sp>
        <p:nvSpPr>
          <p:cNvPr id="99331" name="Rectangle 3"/>
          <p:cNvSpPr>
            <a:spLocks noGrp="1" noRot="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4" name="Rectangle 4">
            <a:extLst>
              <a:ext uri="{FF2B5EF4-FFF2-40B4-BE49-F238E27FC236}">
                <a16:creationId xmlns:a16="http://schemas.microsoft.com/office/drawing/2014/main" id="{197A57B4-25F8-4765-84BB-5B8DB26E133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EB4392B4-3917-461D-94B7-7393CA5148F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5A7426CB-17CA-4840-B4AE-D8B062741E8A}"/>
              </a:ext>
            </a:extLst>
          </p:cNvPr>
          <p:cNvSpPr>
            <a:spLocks noGrp="1" noChangeArrowheads="1"/>
          </p:cNvSpPr>
          <p:nvPr>
            <p:ph type="sldNum" sz="quarter" idx="12"/>
          </p:nvPr>
        </p:nvSpPr>
        <p:spPr>
          <a:ln/>
        </p:spPr>
        <p:txBody>
          <a:bodyPr/>
          <a:lstStyle>
            <a:lvl1pPr>
              <a:defRPr/>
            </a:lvl1pPr>
          </a:lstStyle>
          <a:p>
            <a:pPr>
              <a:defRPr/>
            </a:pPr>
            <a:fld id="{CB846175-A61A-4572-A7D5-CFA8FCF13E7D}" type="slidenum">
              <a:rPr lang="en-US" altLang="en-US"/>
              <a:pPr>
                <a:defRPr/>
              </a:pPr>
              <a:t>‹#›</a:t>
            </a:fld>
            <a:endParaRPr lang="en-US" altLang="en-US"/>
          </a:p>
        </p:txBody>
      </p:sp>
    </p:spTree>
    <p:extLst>
      <p:ext uri="{BB962C8B-B14F-4D97-AF65-F5344CB8AC3E}">
        <p14:creationId xmlns:p14="http://schemas.microsoft.com/office/powerpoint/2010/main" val="369836333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Rectangle 4">
            <a:extLst>
              <a:ext uri="{FF2B5EF4-FFF2-40B4-BE49-F238E27FC236}">
                <a16:creationId xmlns:a16="http://schemas.microsoft.com/office/drawing/2014/main" id="{118186EA-AA2A-4B4D-B3F3-509EBDD4202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F16EF3C5-A081-449C-9A38-E9DD6D7E30E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9C4A47E9-3B7F-4CED-88C3-0B8DEE04056D}"/>
              </a:ext>
            </a:extLst>
          </p:cNvPr>
          <p:cNvSpPr>
            <a:spLocks noGrp="1" noChangeArrowheads="1"/>
          </p:cNvSpPr>
          <p:nvPr>
            <p:ph type="sldNum" sz="quarter" idx="12"/>
          </p:nvPr>
        </p:nvSpPr>
        <p:spPr>
          <a:ln/>
        </p:spPr>
        <p:txBody>
          <a:bodyPr/>
          <a:lstStyle>
            <a:lvl1pPr>
              <a:defRPr/>
            </a:lvl1pPr>
          </a:lstStyle>
          <a:p>
            <a:pPr>
              <a:defRPr/>
            </a:pPr>
            <a:fld id="{16FAED3D-5EBD-481E-899B-714D7237B052}" type="slidenum">
              <a:rPr lang="en-US" altLang="en-US"/>
              <a:pPr>
                <a:defRPr/>
              </a:pPr>
              <a:t>‹#›</a:t>
            </a:fld>
            <a:endParaRPr lang="en-US" altLang="en-US"/>
          </a:p>
        </p:txBody>
      </p:sp>
    </p:spTree>
    <p:extLst>
      <p:ext uri="{BB962C8B-B14F-4D97-AF65-F5344CB8AC3E}">
        <p14:creationId xmlns:p14="http://schemas.microsoft.com/office/powerpoint/2010/main" val="18595069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8"/>
            <a:ext cx="7886700" cy="2852737"/>
          </a:xfrm>
        </p:spPr>
        <p:txBody>
          <a:bodyPr anchor="b"/>
          <a:lstStyle>
            <a:lvl1pPr>
              <a:defRPr sz="6000"/>
            </a:lvl1pPr>
          </a:lstStyle>
          <a:p>
            <a:r>
              <a:rPr lang="ru-RU"/>
              <a:t>Образец заголовка</a:t>
            </a:r>
            <a:endParaRPr lang="en-US"/>
          </a:p>
        </p:txBody>
      </p:sp>
      <p:sp>
        <p:nvSpPr>
          <p:cNvPr id="3" name="Текст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a:t>Образец текста</a:t>
            </a:r>
          </a:p>
        </p:txBody>
      </p:sp>
      <p:sp>
        <p:nvSpPr>
          <p:cNvPr id="4" name="Rectangle 4">
            <a:extLst>
              <a:ext uri="{FF2B5EF4-FFF2-40B4-BE49-F238E27FC236}">
                <a16:creationId xmlns:a16="http://schemas.microsoft.com/office/drawing/2014/main" id="{4FA21443-3BDD-4635-A2C8-48E433F3B62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E4981B1F-C140-4C0F-B288-F52CD015FB6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E800C6D3-047F-4ACF-8CF6-F9DBA8404440}"/>
              </a:ext>
            </a:extLst>
          </p:cNvPr>
          <p:cNvSpPr>
            <a:spLocks noGrp="1" noChangeArrowheads="1"/>
          </p:cNvSpPr>
          <p:nvPr>
            <p:ph type="sldNum" sz="quarter" idx="12"/>
          </p:nvPr>
        </p:nvSpPr>
        <p:spPr>
          <a:ln/>
        </p:spPr>
        <p:txBody>
          <a:bodyPr/>
          <a:lstStyle>
            <a:lvl1pPr>
              <a:defRPr/>
            </a:lvl1pPr>
          </a:lstStyle>
          <a:p>
            <a:pPr>
              <a:defRPr/>
            </a:pPr>
            <a:fld id="{1DCD9A68-4844-4418-BAF1-60D449950ECC}" type="slidenum">
              <a:rPr lang="en-US" altLang="en-US"/>
              <a:pPr>
                <a:defRPr/>
              </a:pPr>
              <a:t>‹#›</a:t>
            </a:fld>
            <a:endParaRPr lang="en-US" altLang="en-US"/>
          </a:p>
        </p:txBody>
      </p:sp>
    </p:spTree>
    <p:extLst>
      <p:ext uri="{BB962C8B-B14F-4D97-AF65-F5344CB8AC3E}">
        <p14:creationId xmlns:p14="http://schemas.microsoft.com/office/powerpoint/2010/main" val="2207371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Объект 2"/>
          <p:cNvSpPr>
            <a:spLocks noGrp="1"/>
          </p:cNvSpPr>
          <p:nvPr>
            <p:ph sz="half" idx="1"/>
          </p:nvPr>
        </p:nvSpPr>
        <p:spPr>
          <a:xfrm>
            <a:off x="301625" y="1676400"/>
            <a:ext cx="4194175" cy="44227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Объект 3"/>
          <p:cNvSpPr>
            <a:spLocks noGrp="1"/>
          </p:cNvSpPr>
          <p:nvPr>
            <p:ph sz="half" idx="2"/>
          </p:nvPr>
        </p:nvSpPr>
        <p:spPr>
          <a:xfrm>
            <a:off x="4648200" y="1676400"/>
            <a:ext cx="4194175" cy="44227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Rectangle 4">
            <a:extLst>
              <a:ext uri="{FF2B5EF4-FFF2-40B4-BE49-F238E27FC236}">
                <a16:creationId xmlns:a16="http://schemas.microsoft.com/office/drawing/2014/main" id="{898061E8-1D96-4B9E-8907-6FE2DE7A2B1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2E83A26A-9FA2-4AEA-A1B2-9829775A339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8DEFED46-BAE5-4454-A475-941ECBD237DB}"/>
              </a:ext>
            </a:extLst>
          </p:cNvPr>
          <p:cNvSpPr>
            <a:spLocks noGrp="1" noChangeArrowheads="1"/>
          </p:cNvSpPr>
          <p:nvPr>
            <p:ph type="sldNum" sz="quarter" idx="12"/>
          </p:nvPr>
        </p:nvSpPr>
        <p:spPr>
          <a:ln/>
        </p:spPr>
        <p:txBody>
          <a:bodyPr/>
          <a:lstStyle>
            <a:lvl1pPr>
              <a:defRPr/>
            </a:lvl1pPr>
          </a:lstStyle>
          <a:p>
            <a:pPr>
              <a:defRPr/>
            </a:pPr>
            <a:fld id="{F303C3CD-CA95-4BFE-9DED-7204B7DEFCC1}" type="slidenum">
              <a:rPr lang="en-US" altLang="en-US"/>
              <a:pPr>
                <a:defRPr/>
              </a:pPr>
              <a:t>‹#›</a:t>
            </a:fld>
            <a:endParaRPr lang="en-US" altLang="en-US"/>
          </a:p>
        </p:txBody>
      </p:sp>
    </p:spTree>
    <p:extLst>
      <p:ext uri="{BB962C8B-B14F-4D97-AF65-F5344CB8AC3E}">
        <p14:creationId xmlns:p14="http://schemas.microsoft.com/office/powerpoint/2010/main" val="396587265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365125"/>
            <a:ext cx="7886700" cy="1325563"/>
          </a:xfrm>
        </p:spPr>
        <p:txBody>
          <a:bodyPr/>
          <a:lstStyle/>
          <a:p>
            <a:r>
              <a:rPr lang="ru-RU"/>
              <a:t>Образец заголовка</a:t>
            </a:r>
            <a:endParaRPr lang="en-US"/>
          </a:p>
        </p:txBody>
      </p:sp>
      <p:sp>
        <p:nvSpPr>
          <p:cNvPr id="3" name="Текст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30238" y="2505075"/>
            <a:ext cx="386873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Текст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29150" y="2505075"/>
            <a:ext cx="38877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Rectangle 4">
            <a:extLst>
              <a:ext uri="{FF2B5EF4-FFF2-40B4-BE49-F238E27FC236}">
                <a16:creationId xmlns:a16="http://schemas.microsoft.com/office/drawing/2014/main" id="{EFFB2608-ECDD-4C8B-8F44-E4EAA943166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1915B546-D886-4FCD-AEA5-C7BBB32E456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B6769F1-308B-489C-8A79-A40AE77B0C56}"/>
              </a:ext>
            </a:extLst>
          </p:cNvPr>
          <p:cNvSpPr>
            <a:spLocks noGrp="1" noChangeArrowheads="1"/>
          </p:cNvSpPr>
          <p:nvPr>
            <p:ph type="sldNum" sz="quarter" idx="12"/>
          </p:nvPr>
        </p:nvSpPr>
        <p:spPr>
          <a:ln/>
        </p:spPr>
        <p:txBody>
          <a:bodyPr/>
          <a:lstStyle>
            <a:lvl1pPr>
              <a:defRPr/>
            </a:lvl1pPr>
          </a:lstStyle>
          <a:p>
            <a:pPr>
              <a:defRPr/>
            </a:pPr>
            <a:fld id="{EA9D8E9F-459F-44A4-B790-F1FC39CCBD92}" type="slidenum">
              <a:rPr lang="en-US" altLang="en-US"/>
              <a:pPr>
                <a:defRPr/>
              </a:pPr>
              <a:t>‹#›</a:t>
            </a:fld>
            <a:endParaRPr lang="en-US" altLang="en-US"/>
          </a:p>
        </p:txBody>
      </p:sp>
    </p:spTree>
    <p:extLst>
      <p:ext uri="{BB962C8B-B14F-4D97-AF65-F5344CB8AC3E}">
        <p14:creationId xmlns:p14="http://schemas.microsoft.com/office/powerpoint/2010/main" val="28165789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Rectangle 4">
            <a:extLst>
              <a:ext uri="{FF2B5EF4-FFF2-40B4-BE49-F238E27FC236}">
                <a16:creationId xmlns:a16="http://schemas.microsoft.com/office/drawing/2014/main" id="{A52C0DDA-8E8D-4D4D-9B9B-81A3E1399C4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FA295D7B-02BD-4982-A426-FCDBA5BF298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6DB0BF47-8641-4F9A-AC4B-120B6E5DB368}"/>
              </a:ext>
            </a:extLst>
          </p:cNvPr>
          <p:cNvSpPr>
            <a:spLocks noGrp="1" noChangeArrowheads="1"/>
          </p:cNvSpPr>
          <p:nvPr>
            <p:ph type="sldNum" sz="quarter" idx="12"/>
          </p:nvPr>
        </p:nvSpPr>
        <p:spPr>
          <a:ln/>
        </p:spPr>
        <p:txBody>
          <a:bodyPr/>
          <a:lstStyle>
            <a:lvl1pPr>
              <a:defRPr/>
            </a:lvl1pPr>
          </a:lstStyle>
          <a:p>
            <a:pPr>
              <a:defRPr/>
            </a:pPr>
            <a:fld id="{ACBEF172-54AC-4BE5-A906-173AC5D9A8DB}" type="slidenum">
              <a:rPr lang="en-US" altLang="en-US"/>
              <a:pPr>
                <a:defRPr/>
              </a:pPr>
              <a:t>‹#›</a:t>
            </a:fld>
            <a:endParaRPr lang="en-US" altLang="en-US"/>
          </a:p>
        </p:txBody>
      </p:sp>
    </p:spTree>
    <p:extLst>
      <p:ext uri="{BB962C8B-B14F-4D97-AF65-F5344CB8AC3E}">
        <p14:creationId xmlns:p14="http://schemas.microsoft.com/office/powerpoint/2010/main" val="22781881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DE419E5-84BE-4E06-9A5E-A58D9B01195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94D5175C-79A0-4F63-955B-1219C99F4B3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F7A1DE21-F984-48C5-AE13-960B65E2DDBC}"/>
              </a:ext>
            </a:extLst>
          </p:cNvPr>
          <p:cNvSpPr>
            <a:spLocks noGrp="1" noChangeArrowheads="1"/>
          </p:cNvSpPr>
          <p:nvPr>
            <p:ph type="sldNum" sz="quarter" idx="12"/>
          </p:nvPr>
        </p:nvSpPr>
        <p:spPr>
          <a:ln/>
        </p:spPr>
        <p:txBody>
          <a:bodyPr/>
          <a:lstStyle>
            <a:lvl1pPr>
              <a:defRPr/>
            </a:lvl1pPr>
          </a:lstStyle>
          <a:p>
            <a:pPr>
              <a:defRPr/>
            </a:pPr>
            <a:fld id="{CA52DCBB-3613-4FBD-8F29-EB62BB2A9F82}" type="slidenum">
              <a:rPr lang="en-US" altLang="en-US"/>
              <a:pPr>
                <a:defRPr/>
              </a:pPr>
              <a:t>‹#›</a:t>
            </a:fld>
            <a:endParaRPr lang="en-US" altLang="en-US"/>
          </a:p>
        </p:txBody>
      </p:sp>
    </p:spTree>
    <p:extLst>
      <p:ext uri="{BB962C8B-B14F-4D97-AF65-F5344CB8AC3E}">
        <p14:creationId xmlns:p14="http://schemas.microsoft.com/office/powerpoint/2010/main" val="173543992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a:t>Образец заголовка</a:t>
            </a:r>
            <a:endParaRPr lang="en-US"/>
          </a:p>
        </p:txBody>
      </p:sp>
      <p:sp>
        <p:nvSpPr>
          <p:cNvPr id="3" name="Объект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Rectangle 4">
            <a:extLst>
              <a:ext uri="{FF2B5EF4-FFF2-40B4-BE49-F238E27FC236}">
                <a16:creationId xmlns:a16="http://schemas.microsoft.com/office/drawing/2014/main" id="{C7C63E9D-7A5F-4BBE-BBF1-2252615579A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DC2BA2E7-7769-42B5-ADA6-48F9F19234F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0CE94F71-9486-4B5C-AC3E-C3270D326CC2}"/>
              </a:ext>
            </a:extLst>
          </p:cNvPr>
          <p:cNvSpPr>
            <a:spLocks noGrp="1" noChangeArrowheads="1"/>
          </p:cNvSpPr>
          <p:nvPr>
            <p:ph type="sldNum" sz="quarter" idx="12"/>
          </p:nvPr>
        </p:nvSpPr>
        <p:spPr>
          <a:ln/>
        </p:spPr>
        <p:txBody>
          <a:bodyPr/>
          <a:lstStyle>
            <a:lvl1pPr>
              <a:defRPr/>
            </a:lvl1pPr>
          </a:lstStyle>
          <a:p>
            <a:pPr>
              <a:defRPr/>
            </a:pPr>
            <a:fld id="{DDB73921-3DCD-4309-AB3B-1C0C8FB26549}" type="slidenum">
              <a:rPr lang="en-US" altLang="en-US"/>
              <a:pPr>
                <a:defRPr/>
              </a:pPr>
              <a:t>‹#›</a:t>
            </a:fld>
            <a:endParaRPr lang="en-US" altLang="en-US"/>
          </a:p>
        </p:txBody>
      </p:sp>
    </p:spTree>
    <p:extLst>
      <p:ext uri="{BB962C8B-B14F-4D97-AF65-F5344CB8AC3E}">
        <p14:creationId xmlns:p14="http://schemas.microsoft.com/office/powerpoint/2010/main" val="28381692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a:t>Образец заголовка</a:t>
            </a:r>
            <a:endParaRPr lang="en-US"/>
          </a:p>
        </p:txBody>
      </p:sp>
      <p:sp>
        <p:nvSpPr>
          <p:cNvPr id="3" name="Рисунок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Rectangle 4">
            <a:extLst>
              <a:ext uri="{FF2B5EF4-FFF2-40B4-BE49-F238E27FC236}">
                <a16:creationId xmlns:a16="http://schemas.microsoft.com/office/drawing/2014/main" id="{1211D94E-C34D-4237-B7F9-FE108B6C75F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DF98351C-F5DE-468C-BE7A-4F6CB71B94A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671FBE16-A82B-4AD8-91E1-2C612000DA86}"/>
              </a:ext>
            </a:extLst>
          </p:cNvPr>
          <p:cNvSpPr>
            <a:spLocks noGrp="1" noChangeArrowheads="1"/>
          </p:cNvSpPr>
          <p:nvPr>
            <p:ph type="sldNum" sz="quarter" idx="12"/>
          </p:nvPr>
        </p:nvSpPr>
        <p:spPr>
          <a:ln/>
        </p:spPr>
        <p:txBody>
          <a:bodyPr/>
          <a:lstStyle>
            <a:lvl1pPr>
              <a:defRPr/>
            </a:lvl1pPr>
          </a:lstStyle>
          <a:p>
            <a:pPr>
              <a:defRPr/>
            </a:pPr>
            <a:fld id="{DE786C4E-3A77-4034-B746-038C6C927C31}" type="slidenum">
              <a:rPr lang="en-US" altLang="en-US"/>
              <a:pPr>
                <a:defRPr/>
              </a:pPr>
              <a:t>‹#›</a:t>
            </a:fld>
            <a:endParaRPr lang="en-US" altLang="en-US"/>
          </a:p>
        </p:txBody>
      </p:sp>
    </p:spTree>
    <p:extLst>
      <p:ext uri="{BB962C8B-B14F-4D97-AF65-F5344CB8AC3E}">
        <p14:creationId xmlns:p14="http://schemas.microsoft.com/office/powerpoint/2010/main" val="414405796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Rectangle 4">
            <a:extLst>
              <a:ext uri="{FF2B5EF4-FFF2-40B4-BE49-F238E27FC236}">
                <a16:creationId xmlns:a16="http://schemas.microsoft.com/office/drawing/2014/main" id="{EDF15B0F-9F4C-4A31-A5C0-8041ECBDB99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449D39FF-47C0-446C-8BCE-85E7A84F67E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9ECCB6FA-CB05-4907-A30B-2B9F25862237}"/>
              </a:ext>
            </a:extLst>
          </p:cNvPr>
          <p:cNvSpPr>
            <a:spLocks noGrp="1" noChangeArrowheads="1"/>
          </p:cNvSpPr>
          <p:nvPr>
            <p:ph type="sldNum" sz="quarter" idx="12"/>
          </p:nvPr>
        </p:nvSpPr>
        <p:spPr>
          <a:ln/>
        </p:spPr>
        <p:txBody>
          <a:bodyPr/>
          <a:lstStyle>
            <a:lvl1pPr>
              <a:defRPr/>
            </a:lvl1pPr>
          </a:lstStyle>
          <a:p>
            <a:pPr>
              <a:defRPr/>
            </a:pPr>
            <a:fld id="{A94A51AA-7E4F-4F28-8ECD-F359F1E8F318}" type="slidenum">
              <a:rPr lang="en-US" altLang="en-US"/>
              <a:pPr>
                <a:defRPr/>
              </a:pPr>
              <a:t>‹#›</a:t>
            </a:fld>
            <a:endParaRPr lang="en-US" altLang="en-US"/>
          </a:p>
        </p:txBody>
      </p:sp>
    </p:spTree>
    <p:extLst>
      <p:ext uri="{BB962C8B-B14F-4D97-AF65-F5344CB8AC3E}">
        <p14:creationId xmlns:p14="http://schemas.microsoft.com/office/powerpoint/2010/main" val="359981853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07188" y="228600"/>
            <a:ext cx="2135187" cy="5870575"/>
          </a:xfrm>
        </p:spPr>
        <p:txBody>
          <a:bodyPr vert="eaVert"/>
          <a:lstStyle/>
          <a:p>
            <a:r>
              <a:rPr lang="ru-RU"/>
              <a:t>Образец заголовка</a:t>
            </a:r>
            <a:endParaRPr lang="en-US"/>
          </a:p>
        </p:txBody>
      </p:sp>
      <p:sp>
        <p:nvSpPr>
          <p:cNvPr id="3" name="Вертикальный текст 2"/>
          <p:cNvSpPr>
            <a:spLocks noGrp="1"/>
          </p:cNvSpPr>
          <p:nvPr>
            <p:ph type="body" orient="vert" idx="1"/>
          </p:nvPr>
        </p:nvSpPr>
        <p:spPr>
          <a:xfrm>
            <a:off x="301625" y="228600"/>
            <a:ext cx="6253163" cy="587057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Rectangle 4">
            <a:extLst>
              <a:ext uri="{FF2B5EF4-FFF2-40B4-BE49-F238E27FC236}">
                <a16:creationId xmlns:a16="http://schemas.microsoft.com/office/drawing/2014/main" id="{CADC6FFD-2499-4C90-8962-B79EA1952A2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A88C852F-44F2-418E-BF84-90C4DD58554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9B828841-5997-4AB8-AF22-C81472BC7E53}"/>
              </a:ext>
            </a:extLst>
          </p:cNvPr>
          <p:cNvSpPr>
            <a:spLocks noGrp="1" noChangeArrowheads="1"/>
          </p:cNvSpPr>
          <p:nvPr>
            <p:ph type="sldNum" sz="quarter" idx="12"/>
          </p:nvPr>
        </p:nvSpPr>
        <p:spPr>
          <a:ln/>
        </p:spPr>
        <p:txBody>
          <a:bodyPr/>
          <a:lstStyle>
            <a:lvl1pPr>
              <a:defRPr/>
            </a:lvl1pPr>
          </a:lstStyle>
          <a:p>
            <a:pPr>
              <a:defRPr/>
            </a:pPr>
            <a:fld id="{3C993FFD-B3EB-4AE1-9B94-28D7A84E53E2}" type="slidenum">
              <a:rPr lang="en-US" altLang="en-US"/>
              <a:pPr>
                <a:defRPr/>
              </a:pPr>
              <a:t>‹#›</a:t>
            </a:fld>
            <a:endParaRPr lang="en-US" altLang="en-US"/>
          </a:p>
        </p:txBody>
      </p:sp>
    </p:spTree>
    <p:extLst>
      <p:ext uri="{BB962C8B-B14F-4D97-AF65-F5344CB8AC3E}">
        <p14:creationId xmlns:p14="http://schemas.microsoft.com/office/powerpoint/2010/main" val="16051266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4" name="Picture 13" descr="ipa-logo-transparent_2">
            <a:extLst>
              <a:ext uri="{FF2B5EF4-FFF2-40B4-BE49-F238E27FC236}">
                <a16:creationId xmlns:a16="http://schemas.microsoft.com/office/drawing/2014/main" id="{41B98DC6-A574-4EB2-ABBD-222D0D7B04B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2413" y="1301750"/>
            <a:ext cx="6073775" cy="478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0A370475-5D6A-4765-9746-0FB1EA30CCC8}"/>
              </a:ext>
            </a:extLst>
          </p:cNvPr>
          <p:cNvSpPr>
            <a:spLocks noChangeArrowheads="1"/>
          </p:cNvSpPr>
          <p:nvPr userDrawn="1"/>
        </p:nvSpPr>
        <p:spPr bwMode="auto">
          <a:xfrm>
            <a:off x="0" y="0"/>
            <a:ext cx="9144000" cy="692150"/>
          </a:xfrm>
          <a:prstGeom prst="rect">
            <a:avLst/>
          </a:prstGeom>
          <a:solidFill>
            <a:srgbClr val="6699FF"/>
          </a:solidFill>
          <a:ln>
            <a:noFill/>
          </a:ln>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defRPr/>
            </a:pPr>
            <a:endParaRPr lang="ru-RU" altLang="ru-RU" sz="1800" b="0">
              <a:solidFill>
                <a:srgbClr val="000000"/>
              </a:solidFill>
              <a:latin typeface="Arial" panose="020B0604020202020204" pitchFamily="34" charset="0"/>
              <a:cs typeface="Arial" charset="0"/>
            </a:endParaRPr>
          </a:p>
        </p:txBody>
      </p:sp>
      <p:sp>
        <p:nvSpPr>
          <p:cNvPr id="6" name="Text Box 3">
            <a:extLst>
              <a:ext uri="{FF2B5EF4-FFF2-40B4-BE49-F238E27FC236}">
                <a16:creationId xmlns:a16="http://schemas.microsoft.com/office/drawing/2014/main" id="{E7D88E81-4294-4C74-8AEB-843C2BAE1D1E}"/>
              </a:ext>
            </a:extLst>
          </p:cNvPr>
          <p:cNvSpPr txBox="1">
            <a:spLocks noChangeArrowheads="1"/>
          </p:cNvSpPr>
          <p:nvPr userDrawn="1"/>
        </p:nvSpPr>
        <p:spPr bwMode="auto">
          <a:xfrm>
            <a:off x="1858963" y="219075"/>
            <a:ext cx="7191375" cy="641350"/>
          </a:xfrm>
          <a:prstGeom prst="rect">
            <a:avLst/>
          </a:prstGeom>
          <a:noFill/>
          <a:ln>
            <a:noFill/>
          </a:ln>
          <a:effectLst/>
        </p:spPr>
        <p:txBody>
          <a:bodyPr wrap="non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defRPr/>
            </a:pPr>
            <a:r>
              <a:rPr lang="de-DE" sz="3600">
                <a:solidFill>
                  <a:srgbClr val="FFFFFF"/>
                </a:solidFill>
                <a:latin typeface="Calibri" pitchFamily="34" charset="0"/>
                <a:cs typeface="Arial" charset="0"/>
              </a:rPr>
              <a:t>International Permafrost Association</a:t>
            </a:r>
          </a:p>
        </p:txBody>
      </p:sp>
      <p:pic>
        <p:nvPicPr>
          <p:cNvPr id="7" name="Picture 4" descr="IPA_small_png">
            <a:extLst>
              <a:ext uri="{FF2B5EF4-FFF2-40B4-BE49-F238E27FC236}">
                <a16:creationId xmlns:a16="http://schemas.microsoft.com/office/drawing/2014/main" id="{5C9209B0-9ED6-4CC6-9A60-D7A429A6260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7788" y="38100"/>
            <a:ext cx="81915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5">
            <a:extLst>
              <a:ext uri="{FF2B5EF4-FFF2-40B4-BE49-F238E27FC236}">
                <a16:creationId xmlns:a16="http://schemas.microsoft.com/office/drawing/2014/main" id="{16596EAC-FB41-4F33-8698-C7B73CCFC0ED}"/>
              </a:ext>
            </a:extLst>
          </p:cNvPr>
          <p:cNvSpPr>
            <a:spLocks noChangeArrowheads="1"/>
          </p:cNvSpPr>
          <p:nvPr userDrawn="1"/>
        </p:nvSpPr>
        <p:spPr bwMode="auto">
          <a:xfrm>
            <a:off x="7161213" y="6491288"/>
            <a:ext cx="1978025" cy="366712"/>
          </a:xfrm>
          <a:prstGeom prst="rect">
            <a:avLst/>
          </a:prstGeom>
          <a:noFill/>
          <a:ln>
            <a:noFill/>
          </a:ln>
          <a:effectLst>
            <a:outerShdw dist="17961" dir="2700000" algn="ctr" rotWithShape="0">
              <a:srgbClr val="3366FF">
                <a:alpha val="50000"/>
              </a:srgbClr>
            </a:outerShdw>
          </a:effec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defRPr/>
            </a:pPr>
            <a:r>
              <a:rPr lang="de-DE" altLang="ru-RU" sz="1800">
                <a:solidFill>
                  <a:srgbClr val="FFFFFF"/>
                </a:solidFill>
                <a:latin typeface="Calibri" panose="020F0502020204030204" pitchFamily="34" charset="0"/>
                <a:cs typeface="Arial" charset="0"/>
              </a:rPr>
              <a:t>ipa-permafrost.org</a:t>
            </a:r>
          </a:p>
        </p:txBody>
      </p:sp>
      <p:pic>
        <p:nvPicPr>
          <p:cNvPr id="9" name="Picture 16" descr="AWI_w_logo_only">
            <a:extLst>
              <a:ext uri="{FF2B5EF4-FFF2-40B4-BE49-F238E27FC236}">
                <a16:creationId xmlns:a16="http://schemas.microsoft.com/office/drawing/2014/main" id="{A2BAA727-78F1-4348-9396-BC338FFBD69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0013" y="6499225"/>
            <a:ext cx="8048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6662" name="Rectangle 6"/>
          <p:cNvSpPr>
            <a:spLocks noGrp="1" noChangeArrowheads="1"/>
          </p:cNvSpPr>
          <p:nvPr>
            <p:ph type="ctrTitle"/>
          </p:nvPr>
        </p:nvSpPr>
        <p:spPr>
          <a:xfrm>
            <a:off x="685800" y="2130425"/>
            <a:ext cx="7772400" cy="1470025"/>
          </a:xfrm>
        </p:spPr>
        <p:txBody>
          <a:bodyPr/>
          <a:lstStyle>
            <a:lvl1pPr algn="ctr">
              <a:defRPr/>
            </a:lvl1pPr>
          </a:lstStyle>
          <a:p>
            <a:pPr lvl="0"/>
            <a:r>
              <a:rPr lang="de-DE" noProof="0"/>
              <a:t>Titelmasterformat durch Klicken bearbeiten</a:t>
            </a:r>
          </a:p>
        </p:txBody>
      </p:sp>
      <p:sp>
        <p:nvSpPr>
          <p:cNvPr id="326663" name="Rectangle 7"/>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de-DE" noProof="0"/>
              <a:t>Formatvorlage des Untertitelmasters durch Klicken bearbeiten</a:t>
            </a:r>
          </a:p>
        </p:txBody>
      </p:sp>
    </p:spTree>
    <p:extLst>
      <p:ext uri="{BB962C8B-B14F-4D97-AF65-F5344CB8AC3E}">
        <p14:creationId xmlns:p14="http://schemas.microsoft.com/office/powerpoint/2010/main" val="2181875327"/>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030605436"/>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Tree>
    <p:extLst>
      <p:ext uri="{BB962C8B-B14F-4D97-AF65-F5344CB8AC3E}">
        <p14:creationId xmlns:p14="http://schemas.microsoft.com/office/powerpoint/2010/main" val="210731232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34975" y="1520825"/>
            <a:ext cx="4038600" cy="4605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25975" y="1520825"/>
            <a:ext cx="4038600" cy="4605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396046926"/>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47677792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Tree>
    <p:extLst>
      <p:ext uri="{BB962C8B-B14F-4D97-AF65-F5344CB8AC3E}">
        <p14:creationId xmlns:p14="http://schemas.microsoft.com/office/powerpoint/2010/main" val="1219419533"/>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3737239"/>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1538085462"/>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360343457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99985949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790575"/>
            <a:ext cx="2286000" cy="533558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0" y="790575"/>
            <a:ext cx="6705600" cy="533558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2806428721"/>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4" name="Picture 13" descr="ipa-logo-transparent_2">
            <a:extLst>
              <a:ext uri="{FF2B5EF4-FFF2-40B4-BE49-F238E27FC236}">
                <a16:creationId xmlns:a16="http://schemas.microsoft.com/office/drawing/2014/main" id="{EF5157C3-D057-4BE6-8B0B-B5F23AE4593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2413" y="1301750"/>
            <a:ext cx="6073775" cy="478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D835E381-134D-4AE9-B5E6-57BE668189B9}"/>
              </a:ext>
            </a:extLst>
          </p:cNvPr>
          <p:cNvSpPr>
            <a:spLocks noChangeArrowheads="1"/>
          </p:cNvSpPr>
          <p:nvPr userDrawn="1"/>
        </p:nvSpPr>
        <p:spPr bwMode="auto">
          <a:xfrm>
            <a:off x="0" y="0"/>
            <a:ext cx="9144000" cy="692150"/>
          </a:xfrm>
          <a:prstGeom prst="rect">
            <a:avLst/>
          </a:prstGeom>
          <a:solidFill>
            <a:srgbClr val="6699FF"/>
          </a:solidFill>
          <a:ln>
            <a:noFill/>
          </a:ln>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defRPr/>
            </a:pPr>
            <a:endParaRPr lang="ru-RU" altLang="ru-RU" sz="1800" b="0">
              <a:solidFill>
                <a:srgbClr val="000000"/>
              </a:solidFill>
              <a:latin typeface="Arial" panose="020B0604020202020204" pitchFamily="34" charset="0"/>
              <a:cs typeface="Arial" charset="0"/>
            </a:endParaRPr>
          </a:p>
        </p:txBody>
      </p:sp>
      <p:sp>
        <p:nvSpPr>
          <p:cNvPr id="6" name="Text Box 3">
            <a:extLst>
              <a:ext uri="{FF2B5EF4-FFF2-40B4-BE49-F238E27FC236}">
                <a16:creationId xmlns:a16="http://schemas.microsoft.com/office/drawing/2014/main" id="{3DFB5086-544F-4E52-881A-8E364DFF9EEE}"/>
              </a:ext>
            </a:extLst>
          </p:cNvPr>
          <p:cNvSpPr txBox="1">
            <a:spLocks noChangeArrowheads="1"/>
          </p:cNvSpPr>
          <p:nvPr userDrawn="1"/>
        </p:nvSpPr>
        <p:spPr bwMode="auto">
          <a:xfrm>
            <a:off x="1858963" y="219075"/>
            <a:ext cx="7191375" cy="641350"/>
          </a:xfrm>
          <a:prstGeom prst="rect">
            <a:avLst/>
          </a:prstGeom>
          <a:noFill/>
          <a:ln>
            <a:noFill/>
          </a:ln>
          <a:effectLst/>
        </p:spPr>
        <p:txBody>
          <a:bodyPr wrap="non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defRPr/>
            </a:pPr>
            <a:r>
              <a:rPr lang="de-DE" sz="3600">
                <a:solidFill>
                  <a:srgbClr val="FFFFFF"/>
                </a:solidFill>
                <a:latin typeface="Calibri" pitchFamily="34" charset="0"/>
                <a:cs typeface="Arial" charset="0"/>
              </a:rPr>
              <a:t>International Permafrost Association</a:t>
            </a:r>
          </a:p>
        </p:txBody>
      </p:sp>
      <p:pic>
        <p:nvPicPr>
          <p:cNvPr id="7" name="Picture 4" descr="IPA_small_png">
            <a:extLst>
              <a:ext uri="{FF2B5EF4-FFF2-40B4-BE49-F238E27FC236}">
                <a16:creationId xmlns:a16="http://schemas.microsoft.com/office/drawing/2014/main" id="{008332B1-FD26-4ADC-AA19-0E42EF6FCF5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7788" y="38100"/>
            <a:ext cx="81915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5">
            <a:extLst>
              <a:ext uri="{FF2B5EF4-FFF2-40B4-BE49-F238E27FC236}">
                <a16:creationId xmlns:a16="http://schemas.microsoft.com/office/drawing/2014/main" id="{356CE88A-8A16-4A4C-B587-176B18DBFC6F}"/>
              </a:ext>
            </a:extLst>
          </p:cNvPr>
          <p:cNvSpPr>
            <a:spLocks noChangeArrowheads="1"/>
          </p:cNvSpPr>
          <p:nvPr userDrawn="1"/>
        </p:nvSpPr>
        <p:spPr bwMode="auto">
          <a:xfrm>
            <a:off x="7161213" y="6491288"/>
            <a:ext cx="1978025" cy="366712"/>
          </a:xfrm>
          <a:prstGeom prst="rect">
            <a:avLst/>
          </a:prstGeom>
          <a:noFill/>
          <a:ln>
            <a:noFill/>
          </a:ln>
          <a:effectLst>
            <a:outerShdw dist="17961" dir="2700000" algn="ctr" rotWithShape="0">
              <a:srgbClr val="3366FF">
                <a:alpha val="50000"/>
              </a:srgbClr>
            </a:outerShdw>
          </a:effec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defRPr/>
            </a:pPr>
            <a:r>
              <a:rPr lang="de-DE" altLang="ru-RU" sz="1800">
                <a:solidFill>
                  <a:srgbClr val="FFFFFF"/>
                </a:solidFill>
                <a:latin typeface="Calibri" panose="020F0502020204030204" pitchFamily="34" charset="0"/>
                <a:cs typeface="Arial" charset="0"/>
              </a:rPr>
              <a:t>ipa-permafrost.org</a:t>
            </a:r>
          </a:p>
        </p:txBody>
      </p:sp>
      <p:pic>
        <p:nvPicPr>
          <p:cNvPr id="9" name="Picture 16" descr="AWI_w_logo_only">
            <a:extLst>
              <a:ext uri="{FF2B5EF4-FFF2-40B4-BE49-F238E27FC236}">
                <a16:creationId xmlns:a16="http://schemas.microsoft.com/office/drawing/2014/main" id="{77C91093-83AD-429C-85E9-6BC80102F6CD}"/>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0013" y="6499225"/>
            <a:ext cx="8048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6662" name="Rectangle 6"/>
          <p:cNvSpPr>
            <a:spLocks noGrp="1" noChangeArrowheads="1"/>
          </p:cNvSpPr>
          <p:nvPr>
            <p:ph type="ctrTitle"/>
          </p:nvPr>
        </p:nvSpPr>
        <p:spPr>
          <a:xfrm>
            <a:off x="685800" y="2130425"/>
            <a:ext cx="7772400" cy="1470025"/>
          </a:xfrm>
        </p:spPr>
        <p:txBody>
          <a:bodyPr/>
          <a:lstStyle>
            <a:lvl1pPr algn="ctr">
              <a:defRPr/>
            </a:lvl1pPr>
          </a:lstStyle>
          <a:p>
            <a:pPr lvl="0"/>
            <a:r>
              <a:rPr lang="de-DE" noProof="0"/>
              <a:t>Titelmasterformat durch Klicken bearbeiten</a:t>
            </a:r>
          </a:p>
        </p:txBody>
      </p:sp>
      <p:sp>
        <p:nvSpPr>
          <p:cNvPr id="326663" name="Rectangle 7"/>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de-DE" noProof="0"/>
              <a:t>Formatvorlage des Untertitelmasters durch Klicken bearbeiten</a:t>
            </a:r>
          </a:p>
        </p:txBody>
      </p:sp>
    </p:spTree>
    <p:extLst>
      <p:ext uri="{BB962C8B-B14F-4D97-AF65-F5344CB8AC3E}">
        <p14:creationId xmlns:p14="http://schemas.microsoft.com/office/powerpoint/2010/main" val="2695305634"/>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996735741"/>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Tree>
    <p:extLst>
      <p:ext uri="{BB962C8B-B14F-4D97-AF65-F5344CB8AC3E}">
        <p14:creationId xmlns:p14="http://schemas.microsoft.com/office/powerpoint/2010/main" val="437490202"/>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34975" y="1520825"/>
            <a:ext cx="4038600" cy="4605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25975" y="1520825"/>
            <a:ext cx="4038600" cy="4605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2484840873"/>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661129662"/>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Tree>
    <p:extLst>
      <p:ext uri="{BB962C8B-B14F-4D97-AF65-F5344CB8AC3E}">
        <p14:creationId xmlns:p14="http://schemas.microsoft.com/office/powerpoint/2010/main" val="2637003287"/>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379455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2200345205"/>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111907962"/>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730310651"/>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790575"/>
            <a:ext cx="2286000" cy="533558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0" y="790575"/>
            <a:ext cx="6705600" cy="533558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150897055"/>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4" name="Picture 13" descr="ipa-logo-transparent_2">
            <a:extLst>
              <a:ext uri="{FF2B5EF4-FFF2-40B4-BE49-F238E27FC236}">
                <a16:creationId xmlns:a16="http://schemas.microsoft.com/office/drawing/2014/main" id="{3527B982-54AC-4603-BB82-E2186E7A155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2413" y="1301750"/>
            <a:ext cx="6073775" cy="478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FAAD81F1-2868-40B4-A53E-F292A4CB1FF7}"/>
              </a:ext>
            </a:extLst>
          </p:cNvPr>
          <p:cNvSpPr>
            <a:spLocks noChangeArrowheads="1"/>
          </p:cNvSpPr>
          <p:nvPr userDrawn="1"/>
        </p:nvSpPr>
        <p:spPr bwMode="auto">
          <a:xfrm>
            <a:off x="0" y="0"/>
            <a:ext cx="9144000" cy="692150"/>
          </a:xfrm>
          <a:prstGeom prst="rect">
            <a:avLst/>
          </a:prstGeom>
          <a:solidFill>
            <a:srgbClr val="6699FF"/>
          </a:solidFill>
          <a:ln>
            <a:noFill/>
          </a:ln>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defRPr/>
            </a:pPr>
            <a:endParaRPr lang="ru-RU" altLang="ru-RU" sz="1800" b="0">
              <a:solidFill>
                <a:srgbClr val="000000"/>
              </a:solidFill>
              <a:latin typeface="Arial" panose="020B0604020202020204" pitchFamily="34" charset="0"/>
              <a:cs typeface="Arial" charset="0"/>
            </a:endParaRPr>
          </a:p>
        </p:txBody>
      </p:sp>
      <p:sp>
        <p:nvSpPr>
          <p:cNvPr id="6" name="Text Box 3">
            <a:extLst>
              <a:ext uri="{FF2B5EF4-FFF2-40B4-BE49-F238E27FC236}">
                <a16:creationId xmlns:a16="http://schemas.microsoft.com/office/drawing/2014/main" id="{FE8E29EF-0A13-4CD0-99BD-00AD242795E2}"/>
              </a:ext>
            </a:extLst>
          </p:cNvPr>
          <p:cNvSpPr txBox="1">
            <a:spLocks noChangeArrowheads="1"/>
          </p:cNvSpPr>
          <p:nvPr userDrawn="1"/>
        </p:nvSpPr>
        <p:spPr bwMode="auto">
          <a:xfrm>
            <a:off x="1858963" y="219075"/>
            <a:ext cx="7191375" cy="641350"/>
          </a:xfrm>
          <a:prstGeom prst="rect">
            <a:avLst/>
          </a:prstGeom>
          <a:noFill/>
          <a:ln>
            <a:noFill/>
          </a:ln>
          <a:effectLst/>
        </p:spPr>
        <p:txBody>
          <a:bodyPr wrap="non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defRPr/>
            </a:pPr>
            <a:r>
              <a:rPr lang="de-DE" sz="3600">
                <a:solidFill>
                  <a:srgbClr val="FFFFFF"/>
                </a:solidFill>
                <a:latin typeface="Calibri" pitchFamily="34" charset="0"/>
                <a:cs typeface="Arial" charset="0"/>
              </a:rPr>
              <a:t>International Permafrost Association</a:t>
            </a:r>
          </a:p>
        </p:txBody>
      </p:sp>
      <p:pic>
        <p:nvPicPr>
          <p:cNvPr id="7" name="Picture 4" descr="IPA_small_png">
            <a:extLst>
              <a:ext uri="{FF2B5EF4-FFF2-40B4-BE49-F238E27FC236}">
                <a16:creationId xmlns:a16="http://schemas.microsoft.com/office/drawing/2014/main" id="{A63E077C-5FD3-4E95-B911-7279E65A05A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7788" y="38100"/>
            <a:ext cx="81915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5">
            <a:extLst>
              <a:ext uri="{FF2B5EF4-FFF2-40B4-BE49-F238E27FC236}">
                <a16:creationId xmlns:a16="http://schemas.microsoft.com/office/drawing/2014/main" id="{EFDF00E4-5830-4081-8241-06C41223A8B7}"/>
              </a:ext>
            </a:extLst>
          </p:cNvPr>
          <p:cNvSpPr>
            <a:spLocks noChangeArrowheads="1"/>
          </p:cNvSpPr>
          <p:nvPr userDrawn="1"/>
        </p:nvSpPr>
        <p:spPr bwMode="auto">
          <a:xfrm>
            <a:off x="7161213" y="6491288"/>
            <a:ext cx="1978025" cy="366712"/>
          </a:xfrm>
          <a:prstGeom prst="rect">
            <a:avLst/>
          </a:prstGeom>
          <a:noFill/>
          <a:ln>
            <a:noFill/>
          </a:ln>
          <a:effectLst>
            <a:outerShdw dist="17961" dir="2700000" algn="ctr" rotWithShape="0">
              <a:srgbClr val="3366FF">
                <a:alpha val="50000"/>
              </a:srgbClr>
            </a:outerShdw>
          </a:effec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defRPr/>
            </a:pPr>
            <a:r>
              <a:rPr lang="de-DE" altLang="ru-RU" sz="1800">
                <a:solidFill>
                  <a:srgbClr val="FFFFFF"/>
                </a:solidFill>
                <a:latin typeface="Calibri" panose="020F0502020204030204" pitchFamily="34" charset="0"/>
                <a:cs typeface="Arial" charset="0"/>
              </a:rPr>
              <a:t>ipa-permafrost.org</a:t>
            </a:r>
          </a:p>
        </p:txBody>
      </p:sp>
      <p:pic>
        <p:nvPicPr>
          <p:cNvPr id="9" name="Picture 16" descr="AWI_w_logo_only">
            <a:extLst>
              <a:ext uri="{FF2B5EF4-FFF2-40B4-BE49-F238E27FC236}">
                <a16:creationId xmlns:a16="http://schemas.microsoft.com/office/drawing/2014/main" id="{7F5F7B9E-5DBD-41FE-A9D0-71C4E99A9618}"/>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0013" y="6499225"/>
            <a:ext cx="8048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6662" name="Rectangle 6"/>
          <p:cNvSpPr>
            <a:spLocks noGrp="1" noChangeArrowheads="1"/>
          </p:cNvSpPr>
          <p:nvPr>
            <p:ph type="ctrTitle"/>
          </p:nvPr>
        </p:nvSpPr>
        <p:spPr>
          <a:xfrm>
            <a:off x="685800" y="2130425"/>
            <a:ext cx="7772400" cy="1470025"/>
          </a:xfrm>
        </p:spPr>
        <p:txBody>
          <a:bodyPr/>
          <a:lstStyle>
            <a:lvl1pPr algn="ctr">
              <a:defRPr/>
            </a:lvl1pPr>
          </a:lstStyle>
          <a:p>
            <a:pPr lvl="0"/>
            <a:r>
              <a:rPr lang="de-DE" noProof="0"/>
              <a:t>Titelmasterformat durch Klicken bearbeiten</a:t>
            </a:r>
          </a:p>
        </p:txBody>
      </p:sp>
      <p:sp>
        <p:nvSpPr>
          <p:cNvPr id="326663" name="Rectangle 7"/>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de-DE" noProof="0"/>
              <a:t>Formatvorlage des Untertitelmasters durch Klicken bearbeiten</a:t>
            </a:r>
          </a:p>
        </p:txBody>
      </p:sp>
    </p:spTree>
    <p:extLst>
      <p:ext uri="{BB962C8B-B14F-4D97-AF65-F5344CB8AC3E}">
        <p14:creationId xmlns:p14="http://schemas.microsoft.com/office/powerpoint/2010/main" val="275771792"/>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750448853"/>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Tree>
    <p:extLst>
      <p:ext uri="{BB962C8B-B14F-4D97-AF65-F5344CB8AC3E}">
        <p14:creationId xmlns:p14="http://schemas.microsoft.com/office/powerpoint/2010/main" val="510653234"/>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34975" y="1520825"/>
            <a:ext cx="4038600" cy="4605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25975" y="1520825"/>
            <a:ext cx="4038600" cy="4605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837263280"/>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2553952284"/>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Tree>
    <p:extLst>
      <p:ext uri="{BB962C8B-B14F-4D97-AF65-F5344CB8AC3E}">
        <p14:creationId xmlns:p14="http://schemas.microsoft.com/office/powerpoint/2010/main" val="3001603397"/>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0159010"/>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3645922630"/>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3465164214"/>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815408316"/>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790575"/>
            <a:ext cx="2286000" cy="533558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0" y="790575"/>
            <a:ext cx="6705600" cy="533558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657631101"/>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11650" name="Rectangle 2"/>
          <p:cNvSpPr>
            <a:spLocks noGrp="1" noChangeArrowheads="1"/>
          </p:cNvSpPr>
          <p:nvPr>
            <p:ph type="ctrTitle" sz="quarter"/>
          </p:nvPr>
        </p:nvSpPr>
        <p:spPr>
          <a:xfrm>
            <a:off x="685800" y="1676400"/>
            <a:ext cx="7772400" cy="1828800"/>
          </a:xfrm>
        </p:spPr>
        <p:txBody>
          <a:bodyPr/>
          <a:lstStyle>
            <a:lvl1pPr>
              <a:defRPr/>
            </a:lvl1pPr>
          </a:lstStyle>
          <a:p>
            <a:r>
              <a:rPr lang="ru-RU"/>
              <a:t>Click to edit Master title style</a:t>
            </a:r>
          </a:p>
        </p:txBody>
      </p:sp>
      <p:sp>
        <p:nvSpPr>
          <p:cNvPr id="4116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a:t>Click to edit Master subtitle style</a:t>
            </a:r>
          </a:p>
        </p:txBody>
      </p:sp>
      <p:sp>
        <p:nvSpPr>
          <p:cNvPr id="4" name="Rectangle 4">
            <a:extLst>
              <a:ext uri="{FF2B5EF4-FFF2-40B4-BE49-F238E27FC236}">
                <a16:creationId xmlns:a16="http://schemas.microsoft.com/office/drawing/2014/main" id="{499BF9B7-D1C6-4624-9C6B-209E9290BC50}"/>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id="{E206D583-DBDB-4E99-ABF7-07E03014E494}"/>
              </a:ext>
            </a:extLst>
          </p:cNvPr>
          <p:cNvSpPr>
            <a:spLocks noGrp="1" noChangeArrowheads="1"/>
          </p:cNvSpPr>
          <p:nvPr>
            <p:ph type="ftr" sz="quarter" idx="11"/>
          </p:nvPr>
        </p:nvSpPr>
        <p:spPr>
          <a:ln/>
        </p:spPr>
        <p:txBody>
          <a:bodyPr/>
          <a:lstStyle>
            <a:lvl1pPr>
              <a:defRPr/>
            </a:lvl1pPr>
          </a:lstStyle>
          <a:p>
            <a:pPr>
              <a:defRPr/>
            </a:pPr>
            <a:endParaRPr lang="ru-RU"/>
          </a:p>
        </p:txBody>
      </p:sp>
      <p:sp>
        <p:nvSpPr>
          <p:cNvPr id="6" name="Rectangle 6">
            <a:extLst>
              <a:ext uri="{FF2B5EF4-FFF2-40B4-BE49-F238E27FC236}">
                <a16:creationId xmlns:a16="http://schemas.microsoft.com/office/drawing/2014/main" id="{D7A7A47A-338F-43C3-BE83-7AA3D53000E3}"/>
              </a:ext>
            </a:extLst>
          </p:cNvPr>
          <p:cNvSpPr>
            <a:spLocks noGrp="1" noChangeArrowheads="1"/>
          </p:cNvSpPr>
          <p:nvPr>
            <p:ph type="sldNum" sz="quarter" idx="12"/>
          </p:nvPr>
        </p:nvSpPr>
        <p:spPr>
          <a:ln/>
        </p:spPr>
        <p:txBody>
          <a:bodyPr/>
          <a:lstStyle>
            <a:lvl1pPr>
              <a:defRPr/>
            </a:lvl1pPr>
          </a:lstStyle>
          <a:p>
            <a:pPr>
              <a:defRPr/>
            </a:pPr>
            <a:fld id="{976ABBFA-0C86-4BE1-979C-1E7DB82DBD1F}" type="slidenum">
              <a:rPr lang="ru-RU"/>
              <a:pPr>
                <a:defRPr/>
              </a:pPr>
              <a:t>‹#›</a:t>
            </a:fld>
            <a:endParaRPr lang="ru-RU"/>
          </a:p>
        </p:txBody>
      </p:sp>
    </p:spTree>
    <p:extLst>
      <p:ext uri="{BB962C8B-B14F-4D97-AF65-F5344CB8AC3E}">
        <p14:creationId xmlns:p14="http://schemas.microsoft.com/office/powerpoint/2010/main" val="410427859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a:extLst>
              <a:ext uri="{FF2B5EF4-FFF2-40B4-BE49-F238E27FC236}">
                <a16:creationId xmlns:a16="http://schemas.microsoft.com/office/drawing/2014/main" id="{DAD343AF-64BC-49A8-A4BA-7B73A785CE00}"/>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id="{CDA02245-1EAE-4B73-B24C-CF7D48D07D87}"/>
              </a:ext>
            </a:extLst>
          </p:cNvPr>
          <p:cNvSpPr>
            <a:spLocks noGrp="1" noChangeArrowheads="1"/>
          </p:cNvSpPr>
          <p:nvPr>
            <p:ph type="ftr" sz="quarter" idx="11"/>
          </p:nvPr>
        </p:nvSpPr>
        <p:spPr>
          <a:ln/>
        </p:spPr>
        <p:txBody>
          <a:bodyPr/>
          <a:lstStyle>
            <a:lvl1pPr>
              <a:defRPr/>
            </a:lvl1pPr>
          </a:lstStyle>
          <a:p>
            <a:pPr>
              <a:defRPr/>
            </a:pPr>
            <a:endParaRPr lang="ru-RU"/>
          </a:p>
        </p:txBody>
      </p:sp>
      <p:sp>
        <p:nvSpPr>
          <p:cNvPr id="6" name="Rectangle 6">
            <a:extLst>
              <a:ext uri="{FF2B5EF4-FFF2-40B4-BE49-F238E27FC236}">
                <a16:creationId xmlns:a16="http://schemas.microsoft.com/office/drawing/2014/main" id="{A93047A0-727B-4175-B512-C2540A56F954}"/>
              </a:ext>
            </a:extLst>
          </p:cNvPr>
          <p:cNvSpPr>
            <a:spLocks noGrp="1" noChangeArrowheads="1"/>
          </p:cNvSpPr>
          <p:nvPr>
            <p:ph type="sldNum" sz="quarter" idx="12"/>
          </p:nvPr>
        </p:nvSpPr>
        <p:spPr>
          <a:ln/>
        </p:spPr>
        <p:txBody>
          <a:bodyPr/>
          <a:lstStyle>
            <a:lvl1pPr>
              <a:defRPr/>
            </a:lvl1pPr>
          </a:lstStyle>
          <a:p>
            <a:pPr>
              <a:defRPr/>
            </a:pPr>
            <a:fld id="{61C828F8-5B32-4842-BE68-E964A894DE3B}" type="slidenum">
              <a:rPr lang="ru-RU"/>
              <a:pPr>
                <a:defRPr/>
              </a:pPr>
              <a:t>‹#›</a:t>
            </a:fld>
            <a:endParaRPr lang="ru-RU"/>
          </a:p>
        </p:txBody>
      </p:sp>
    </p:spTree>
    <p:extLst>
      <p:ext uri="{BB962C8B-B14F-4D97-AF65-F5344CB8AC3E}">
        <p14:creationId xmlns:p14="http://schemas.microsoft.com/office/powerpoint/2010/main" val="109020863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a:extLst>
              <a:ext uri="{FF2B5EF4-FFF2-40B4-BE49-F238E27FC236}">
                <a16:creationId xmlns:a16="http://schemas.microsoft.com/office/drawing/2014/main" id="{0C25D536-C79A-47CB-912B-83F07E0C7E6E}"/>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id="{D621923C-4AB7-4AAF-AD79-E84C3EC5E902}"/>
              </a:ext>
            </a:extLst>
          </p:cNvPr>
          <p:cNvSpPr>
            <a:spLocks noGrp="1" noChangeArrowheads="1"/>
          </p:cNvSpPr>
          <p:nvPr>
            <p:ph type="ftr" sz="quarter" idx="11"/>
          </p:nvPr>
        </p:nvSpPr>
        <p:spPr>
          <a:ln/>
        </p:spPr>
        <p:txBody>
          <a:bodyPr/>
          <a:lstStyle>
            <a:lvl1pPr>
              <a:defRPr/>
            </a:lvl1pPr>
          </a:lstStyle>
          <a:p>
            <a:pPr>
              <a:defRPr/>
            </a:pPr>
            <a:endParaRPr lang="ru-RU"/>
          </a:p>
        </p:txBody>
      </p:sp>
      <p:sp>
        <p:nvSpPr>
          <p:cNvPr id="6" name="Rectangle 6">
            <a:extLst>
              <a:ext uri="{FF2B5EF4-FFF2-40B4-BE49-F238E27FC236}">
                <a16:creationId xmlns:a16="http://schemas.microsoft.com/office/drawing/2014/main" id="{ADBE09E5-6B2A-45CF-91EF-4AFDD77DEFD0}"/>
              </a:ext>
            </a:extLst>
          </p:cNvPr>
          <p:cNvSpPr>
            <a:spLocks noGrp="1" noChangeArrowheads="1"/>
          </p:cNvSpPr>
          <p:nvPr>
            <p:ph type="sldNum" sz="quarter" idx="12"/>
          </p:nvPr>
        </p:nvSpPr>
        <p:spPr>
          <a:ln/>
        </p:spPr>
        <p:txBody>
          <a:bodyPr/>
          <a:lstStyle>
            <a:lvl1pPr>
              <a:defRPr/>
            </a:lvl1pPr>
          </a:lstStyle>
          <a:p>
            <a:pPr>
              <a:defRPr/>
            </a:pPr>
            <a:fld id="{921EBCC9-8F15-4357-911D-666A0E19BB40}" type="slidenum">
              <a:rPr lang="ru-RU"/>
              <a:pPr>
                <a:defRPr/>
              </a:pPr>
              <a:t>‹#›</a:t>
            </a:fld>
            <a:endParaRPr lang="ru-RU"/>
          </a:p>
        </p:txBody>
      </p:sp>
    </p:spTree>
    <p:extLst>
      <p:ext uri="{BB962C8B-B14F-4D97-AF65-F5344CB8AC3E}">
        <p14:creationId xmlns:p14="http://schemas.microsoft.com/office/powerpoint/2010/main" val="371174416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a:extLst>
              <a:ext uri="{FF2B5EF4-FFF2-40B4-BE49-F238E27FC236}">
                <a16:creationId xmlns:a16="http://schemas.microsoft.com/office/drawing/2014/main" id="{F7C1D081-7329-4E6E-8FF6-E5466BE55696}"/>
              </a:ext>
            </a:extLst>
          </p:cNvPr>
          <p:cNvSpPr>
            <a:spLocks noGrp="1" noChangeArrowheads="1"/>
          </p:cNvSpPr>
          <p:nvPr>
            <p:ph type="dt" sz="half" idx="10"/>
          </p:nvPr>
        </p:nvSpPr>
        <p:spPr>
          <a:ln/>
        </p:spPr>
        <p:txBody>
          <a:bodyPr/>
          <a:lstStyle>
            <a:lvl1pPr>
              <a:defRPr/>
            </a:lvl1pPr>
          </a:lstStyle>
          <a:p>
            <a:pPr>
              <a:defRPr/>
            </a:pPr>
            <a:endParaRPr lang="ru-RU"/>
          </a:p>
        </p:txBody>
      </p:sp>
      <p:sp>
        <p:nvSpPr>
          <p:cNvPr id="6" name="Rectangle 5">
            <a:extLst>
              <a:ext uri="{FF2B5EF4-FFF2-40B4-BE49-F238E27FC236}">
                <a16:creationId xmlns:a16="http://schemas.microsoft.com/office/drawing/2014/main" id="{66140F23-6273-408F-9E2C-9F164BA75075}"/>
              </a:ext>
            </a:extLst>
          </p:cNvPr>
          <p:cNvSpPr>
            <a:spLocks noGrp="1" noChangeArrowheads="1"/>
          </p:cNvSpPr>
          <p:nvPr>
            <p:ph type="ftr" sz="quarter" idx="11"/>
          </p:nvPr>
        </p:nvSpPr>
        <p:spPr>
          <a:ln/>
        </p:spPr>
        <p:txBody>
          <a:bodyPr/>
          <a:lstStyle>
            <a:lvl1pPr>
              <a:defRPr/>
            </a:lvl1pPr>
          </a:lstStyle>
          <a:p>
            <a:pPr>
              <a:defRPr/>
            </a:pPr>
            <a:endParaRPr lang="ru-RU"/>
          </a:p>
        </p:txBody>
      </p:sp>
      <p:sp>
        <p:nvSpPr>
          <p:cNvPr id="7" name="Rectangle 6">
            <a:extLst>
              <a:ext uri="{FF2B5EF4-FFF2-40B4-BE49-F238E27FC236}">
                <a16:creationId xmlns:a16="http://schemas.microsoft.com/office/drawing/2014/main" id="{21BB1B8E-814D-4AF2-82E2-382F04ABD232}"/>
              </a:ext>
            </a:extLst>
          </p:cNvPr>
          <p:cNvSpPr>
            <a:spLocks noGrp="1" noChangeArrowheads="1"/>
          </p:cNvSpPr>
          <p:nvPr>
            <p:ph type="sldNum" sz="quarter" idx="12"/>
          </p:nvPr>
        </p:nvSpPr>
        <p:spPr>
          <a:ln/>
        </p:spPr>
        <p:txBody>
          <a:bodyPr/>
          <a:lstStyle>
            <a:lvl1pPr>
              <a:defRPr/>
            </a:lvl1pPr>
          </a:lstStyle>
          <a:p>
            <a:pPr>
              <a:defRPr/>
            </a:pPr>
            <a:fld id="{6A440FAE-3421-4374-8B53-E1FE12DBAC1B}" type="slidenum">
              <a:rPr lang="ru-RU"/>
              <a:pPr>
                <a:defRPr/>
              </a:pPr>
              <a:t>‹#›</a:t>
            </a:fld>
            <a:endParaRPr lang="ru-RU"/>
          </a:p>
        </p:txBody>
      </p:sp>
    </p:spTree>
    <p:extLst>
      <p:ext uri="{BB962C8B-B14F-4D97-AF65-F5344CB8AC3E}">
        <p14:creationId xmlns:p14="http://schemas.microsoft.com/office/powerpoint/2010/main" val="71937783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a:extLst>
              <a:ext uri="{FF2B5EF4-FFF2-40B4-BE49-F238E27FC236}">
                <a16:creationId xmlns:a16="http://schemas.microsoft.com/office/drawing/2014/main" id="{852780EE-E7F6-4049-BB09-22E65AD460D3}"/>
              </a:ext>
            </a:extLst>
          </p:cNvPr>
          <p:cNvSpPr>
            <a:spLocks noGrp="1" noChangeArrowheads="1"/>
          </p:cNvSpPr>
          <p:nvPr>
            <p:ph type="dt" sz="half" idx="10"/>
          </p:nvPr>
        </p:nvSpPr>
        <p:spPr>
          <a:ln/>
        </p:spPr>
        <p:txBody>
          <a:bodyPr/>
          <a:lstStyle>
            <a:lvl1pPr>
              <a:defRPr/>
            </a:lvl1pPr>
          </a:lstStyle>
          <a:p>
            <a:pPr>
              <a:defRPr/>
            </a:pPr>
            <a:endParaRPr lang="ru-RU"/>
          </a:p>
        </p:txBody>
      </p:sp>
      <p:sp>
        <p:nvSpPr>
          <p:cNvPr id="8" name="Rectangle 5">
            <a:extLst>
              <a:ext uri="{FF2B5EF4-FFF2-40B4-BE49-F238E27FC236}">
                <a16:creationId xmlns:a16="http://schemas.microsoft.com/office/drawing/2014/main" id="{FA75EE1D-AC3A-4AD5-81C9-15385C0AADB2}"/>
              </a:ext>
            </a:extLst>
          </p:cNvPr>
          <p:cNvSpPr>
            <a:spLocks noGrp="1" noChangeArrowheads="1"/>
          </p:cNvSpPr>
          <p:nvPr>
            <p:ph type="ftr" sz="quarter" idx="11"/>
          </p:nvPr>
        </p:nvSpPr>
        <p:spPr>
          <a:ln/>
        </p:spPr>
        <p:txBody>
          <a:bodyPr/>
          <a:lstStyle>
            <a:lvl1pPr>
              <a:defRPr/>
            </a:lvl1pPr>
          </a:lstStyle>
          <a:p>
            <a:pPr>
              <a:defRPr/>
            </a:pPr>
            <a:endParaRPr lang="ru-RU"/>
          </a:p>
        </p:txBody>
      </p:sp>
      <p:sp>
        <p:nvSpPr>
          <p:cNvPr id="9" name="Rectangle 6">
            <a:extLst>
              <a:ext uri="{FF2B5EF4-FFF2-40B4-BE49-F238E27FC236}">
                <a16:creationId xmlns:a16="http://schemas.microsoft.com/office/drawing/2014/main" id="{DB8375E9-C57D-4AA9-A66C-9574853E7B22}"/>
              </a:ext>
            </a:extLst>
          </p:cNvPr>
          <p:cNvSpPr>
            <a:spLocks noGrp="1" noChangeArrowheads="1"/>
          </p:cNvSpPr>
          <p:nvPr>
            <p:ph type="sldNum" sz="quarter" idx="12"/>
          </p:nvPr>
        </p:nvSpPr>
        <p:spPr>
          <a:ln/>
        </p:spPr>
        <p:txBody>
          <a:bodyPr/>
          <a:lstStyle>
            <a:lvl1pPr>
              <a:defRPr/>
            </a:lvl1pPr>
          </a:lstStyle>
          <a:p>
            <a:pPr>
              <a:defRPr/>
            </a:pPr>
            <a:fld id="{A37903FF-4800-4722-8160-EA2B5B47C760}" type="slidenum">
              <a:rPr lang="ru-RU"/>
              <a:pPr>
                <a:defRPr/>
              </a:pPr>
              <a:t>‹#›</a:t>
            </a:fld>
            <a:endParaRPr lang="ru-RU"/>
          </a:p>
        </p:txBody>
      </p:sp>
    </p:spTree>
    <p:extLst>
      <p:ext uri="{BB962C8B-B14F-4D97-AF65-F5344CB8AC3E}">
        <p14:creationId xmlns:p14="http://schemas.microsoft.com/office/powerpoint/2010/main" val="25783149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a:extLst>
              <a:ext uri="{FF2B5EF4-FFF2-40B4-BE49-F238E27FC236}">
                <a16:creationId xmlns:a16="http://schemas.microsoft.com/office/drawing/2014/main" id="{C9D9D24C-C91F-4A88-A2C6-20D61CD9869F}"/>
              </a:ext>
            </a:extLst>
          </p:cNvPr>
          <p:cNvSpPr>
            <a:spLocks noGrp="1" noChangeArrowheads="1"/>
          </p:cNvSpPr>
          <p:nvPr>
            <p:ph type="dt" sz="half" idx="10"/>
          </p:nvPr>
        </p:nvSpPr>
        <p:spPr>
          <a:ln/>
        </p:spPr>
        <p:txBody>
          <a:bodyPr/>
          <a:lstStyle>
            <a:lvl1pPr>
              <a:defRPr/>
            </a:lvl1pPr>
          </a:lstStyle>
          <a:p>
            <a:pPr>
              <a:defRPr/>
            </a:pPr>
            <a:endParaRPr lang="ru-RU"/>
          </a:p>
        </p:txBody>
      </p:sp>
      <p:sp>
        <p:nvSpPr>
          <p:cNvPr id="4" name="Rectangle 5">
            <a:extLst>
              <a:ext uri="{FF2B5EF4-FFF2-40B4-BE49-F238E27FC236}">
                <a16:creationId xmlns:a16="http://schemas.microsoft.com/office/drawing/2014/main" id="{BA81800B-3B6C-4F75-8096-C4BA4532D851}"/>
              </a:ext>
            </a:extLst>
          </p:cNvPr>
          <p:cNvSpPr>
            <a:spLocks noGrp="1" noChangeArrowheads="1"/>
          </p:cNvSpPr>
          <p:nvPr>
            <p:ph type="ftr" sz="quarter" idx="11"/>
          </p:nvPr>
        </p:nvSpPr>
        <p:spPr>
          <a:ln/>
        </p:spPr>
        <p:txBody>
          <a:bodyPr/>
          <a:lstStyle>
            <a:lvl1pPr>
              <a:defRPr/>
            </a:lvl1pPr>
          </a:lstStyle>
          <a:p>
            <a:pPr>
              <a:defRPr/>
            </a:pPr>
            <a:endParaRPr lang="ru-RU"/>
          </a:p>
        </p:txBody>
      </p:sp>
      <p:sp>
        <p:nvSpPr>
          <p:cNvPr id="5" name="Rectangle 6">
            <a:extLst>
              <a:ext uri="{FF2B5EF4-FFF2-40B4-BE49-F238E27FC236}">
                <a16:creationId xmlns:a16="http://schemas.microsoft.com/office/drawing/2014/main" id="{61E11F26-0E69-416C-BB30-C050BE84C4D7}"/>
              </a:ext>
            </a:extLst>
          </p:cNvPr>
          <p:cNvSpPr>
            <a:spLocks noGrp="1" noChangeArrowheads="1"/>
          </p:cNvSpPr>
          <p:nvPr>
            <p:ph type="sldNum" sz="quarter" idx="12"/>
          </p:nvPr>
        </p:nvSpPr>
        <p:spPr>
          <a:ln/>
        </p:spPr>
        <p:txBody>
          <a:bodyPr/>
          <a:lstStyle>
            <a:lvl1pPr>
              <a:defRPr/>
            </a:lvl1pPr>
          </a:lstStyle>
          <a:p>
            <a:pPr>
              <a:defRPr/>
            </a:pPr>
            <a:fld id="{D91589F1-3DED-459A-AF00-4429F854F7BC}" type="slidenum">
              <a:rPr lang="ru-RU"/>
              <a:pPr>
                <a:defRPr/>
              </a:pPr>
              <a:t>‹#›</a:t>
            </a:fld>
            <a:endParaRPr lang="ru-RU"/>
          </a:p>
        </p:txBody>
      </p:sp>
    </p:spTree>
    <p:extLst>
      <p:ext uri="{BB962C8B-B14F-4D97-AF65-F5344CB8AC3E}">
        <p14:creationId xmlns:p14="http://schemas.microsoft.com/office/powerpoint/2010/main" val="122172571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2EBFB51-A4BA-450D-8D08-CBA7E2369B31}"/>
              </a:ext>
            </a:extLst>
          </p:cNvPr>
          <p:cNvSpPr>
            <a:spLocks noGrp="1" noChangeArrowheads="1"/>
          </p:cNvSpPr>
          <p:nvPr>
            <p:ph type="dt" sz="half" idx="10"/>
          </p:nvPr>
        </p:nvSpPr>
        <p:spPr>
          <a:ln/>
        </p:spPr>
        <p:txBody>
          <a:bodyPr/>
          <a:lstStyle>
            <a:lvl1pPr>
              <a:defRPr/>
            </a:lvl1pPr>
          </a:lstStyle>
          <a:p>
            <a:pPr>
              <a:defRPr/>
            </a:pPr>
            <a:endParaRPr lang="ru-RU"/>
          </a:p>
        </p:txBody>
      </p:sp>
      <p:sp>
        <p:nvSpPr>
          <p:cNvPr id="3" name="Rectangle 5">
            <a:extLst>
              <a:ext uri="{FF2B5EF4-FFF2-40B4-BE49-F238E27FC236}">
                <a16:creationId xmlns:a16="http://schemas.microsoft.com/office/drawing/2014/main" id="{EBCD1535-8CA7-41C8-8226-B22BAA3D3825}"/>
              </a:ext>
            </a:extLst>
          </p:cNvPr>
          <p:cNvSpPr>
            <a:spLocks noGrp="1" noChangeArrowheads="1"/>
          </p:cNvSpPr>
          <p:nvPr>
            <p:ph type="ftr" sz="quarter" idx="11"/>
          </p:nvPr>
        </p:nvSpPr>
        <p:spPr>
          <a:ln/>
        </p:spPr>
        <p:txBody>
          <a:bodyPr/>
          <a:lstStyle>
            <a:lvl1pPr>
              <a:defRPr/>
            </a:lvl1pPr>
          </a:lstStyle>
          <a:p>
            <a:pPr>
              <a:defRPr/>
            </a:pPr>
            <a:endParaRPr lang="ru-RU"/>
          </a:p>
        </p:txBody>
      </p:sp>
      <p:sp>
        <p:nvSpPr>
          <p:cNvPr id="4" name="Rectangle 6">
            <a:extLst>
              <a:ext uri="{FF2B5EF4-FFF2-40B4-BE49-F238E27FC236}">
                <a16:creationId xmlns:a16="http://schemas.microsoft.com/office/drawing/2014/main" id="{00A93343-8181-429C-B2C8-8A5E4CDC579F}"/>
              </a:ext>
            </a:extLst>
          </p:cNvPr>
          <p:cNvSpPr>
            <a:spLocks noGrp="1" noChangeArrowheads="1"/>
          </p:cNvSpPr>
          <p:nvPr>
            <p:ph type="sldNum" sz="quarter" idx="12"/>
          </p:nvPr>
        </p:nvSpPr>
        <p:spPr>
          <a:ln/>
        </p:spPr>
        <p:txBody>
          <a:bodyPr/>
          <a:lstStyle>
            <a:lvl1pPr>
              <a:defRPr/>
            </a:lvl1pPr>
          </a:lstStyle>
          <a:p>
            <a:pPr>
              <a:defRPr/>
            </a:pPr>
            <a:fld id="{DB1450D7-6155-47E5-9D85-50A9A49FDA43}" type="slidenum">
              <a:rPr lang="ru-RU"/>
              <a:pPr>
                <a:defRPr/>
              </a:pPr>
              <a:t>‹#›</a:t>
            </a:fld>
            <a:endParaRPr lang="ru-RU"/>
          </a:p>
        </p:txBody>
      </p:sp>
    </p:spTree>
    <p:extLst>
      <p:ext uri="{BB962C8B-B14F-4D97-AF65-F5344CB8AC3E}">
        <p14:creationId xmlns:p14="http://schemas.microsoft.com/office/powerpoint/2010/main" val="374628751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a:extLst>
              <a:ext uri="{FF2B5EF4-FFF2-40B4-BE49-F238E27FC236}">
                <a16:creationId xmlns:a16="http://schemas.microsoft.com/office/drawing/2014/main" id="{29703748-0F3E-436E-B22C-6FA50F95D379}"/>
              </a:ext>
            </a:extLst>
          </p:cNvPr>
          <p:cNvSpPr>
            <a:spLocks noGrp="1" noChangeArrowheads="1"/>
          </p:cNvSpPr>
          <p:nvPr>
            <p:ph type="dt" sz="half" idx="10"/>
          </p:nvPr>
        </p:nvSpPr>
        <p:spPr>
          <a:ln/>
        </p:spPr>
        <p:txBody>
          <a:bodyPr/>
          <a:lstStyle>
            <a:lvl1pPr>
              <a:defRPr/>
            </a:lvl1pPr>
          </a:lstStyle>
          <a:p>
            <a:pPr>
              <a:defRPr/>
            </a:pPr>
            <a:endParaRPr lang="ru-RU"/>
          </a:p>
        </p:txBody>
      </p:sp>
      <p:sp>
        <p:nvSpPr>
          <p:cNvPr id="6" name="Rectangle 5">
            <a:extLst>
              <a:ext uri="{FF2B5EF4-FFF2-40B4-BE49-F238E27FC236}">
                <a16:creationId xmlns:a16="http://schemas.microsoft.com/office/drawing/2014/main" id="{66CE0F3C-FD50-4D9A-ADD7-1331ADA73CE2}"/>
              </a:ext>
            </a:extLst>
          </p:cNvPr>
          <p:cNvSpPr>
            <a:spLocks noGrp="1" noChangeArrowheads="1"/>
          </p:cNvSpPr>
          <p:nvPr>
            <p:ph type="ftr" sz="quarter" idx="11"/>
          </p:nvPr>
        </p:nvSpPr>
        <p:spPr>
          <a:ln/>
        </p:spPr>
        <p:txBody>
          <a:bodyPr/>
          <a:lstStyle>
            <a:lvl1pPr>
              <a:defRPr/>
            </a:lvl1pPr>
          </a:lstStyle>
          <a:p>
            <a:pPr>
              <a:defRPr/>
            </a:pPr>
            <a:endParaRPr lang="ru-RU"/>
          </a:p>
        </p:txBody>
      </p:sp>
      <p:sp>
        <p:nvSpPr>
          <p:cNvPr id="7" name="Rectangle 6">
            <a:extLst>
              <a:ext uri="{FF2B5EF4-FFF2-40B4-BE49-F238E27FC236}">
                <a16:creationId xmlns:a16="http://schemas.microsoft.com/office/drawing/2014/main" id="{0DEE0663-9FD3-4A58-86C0-166051EB6A8F}"/>
              </a:ext>
            </a:extLst>
          </p:cNvPr>
          <p:cNvSpPr>
            <a:spLocks noGrp="1" noChangeArrowheads="1"/>
          </p:cNvSpPr>
          <p:nvPr>
            <p:ph type="sldNum" sz="quarter" idx="12"/>
          </p:nvPr>
        </p:nvSpPr>
        <p:spPr>
          <a:ln/>
        </p:spPr>
        <p:txBody>
          <a:bodyPr/>
          <a:lstStyle>
            <a:lvl1pPr>
              <a:defRPr/>
            </a:lvl1pPr>
          </a:lstStyle>
          <a:p>
            <a:pPr>
              <a:defRPr/>
            </a:pPr>
            <a:fld id="{F3CCE1EB-3109-4570-9830-D1A770BA11BE}" type="slidenum">
              <a:rPr lang="ru-RU"/>
              <a:pPr>
                <a:defRPr/>
              </a:pPr>
              <a:t>‹#›</a:t>
            </a:fld>
            <a:endParaRPr lang="ru-RU"/>
          </a:p>
        </p:txBody>
      </p:sp>
    </p:spTree>
    <p:extLst>
      <p:ext uri="{BB962C8B-B14F-4D97-AF65-F5344CB8AC3E}">
        <p14:creationId xmlns:p14="http://schemas.microsoft.com/office/powerpoint/2010/main" val="108636278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a:extLst>
              <a:ext uri="{FF2B5EF4-FFF2-40B4-BE49-F238E27FC236}">
                <a16:creationId xmlns:a16="http://schemas.microsoft.com/office/drawing/2014/main" id="{87EC0FF9-4475-4E38-9F1F-8A9064AC98DA}"/>
              </a:ext>
            </a:extLst>
          </p:cNvPr>
          <p:cNvSpPr>
            <a:spLocks noGrp="1" noChangeArrowheads="1"/>
          </p:cNvSpPr>
          <p:nvPr>
            <p:ph type="dt" sz="half" idx="10"/>
          </p:nvPr>
        </p:nvSpPr>
        <p:spPr>
          <a:ln/>
        </p:spPr>
        <p:txBody>
          <a:bodyPr/>
          <a:lstStyle>
            <a:lvl1pPr>
              <a:defRPr/>
            </a:lvl1pPr>
          </a:lstStyle>
          <a:p>
            <a:pPr>
              <a:defRPr/>
            </a:pPr>
            <a:endParaRPr lang="ru-RU"/>
          </a:p>
        </p:txBody>
      </p:sp>
      <p:sp>
        <p:nvSpPr>
          <p:cNvPr id="6" name="Rectangle 5">
            <a:extLst>
              <a:ext uri="{FF2B5EF4-FFF2-40B4-BE49-F238E27FC236}">
                <a16:creationId xmlns:a16="http://schemas.microsoft.com/office/drawing/2014/main" id="{1AFF0F73-04F7-446B-9C16-CA99DFA21DBF}"/>
              </a:ext>
            </a:extLst>
          </p:cNvPr>
          <p:cNvSpPr>
            <a:spLocks noGrp="1" noChangeArrowheads="1"/>
          </p:cNvSpPr>
          <p:nvPr>
            <p:ph type="ftr" sz="quarter" idx="11"/>
          </p:nvPr>
        </p:nvSpPr>
        <p:spPr>
          <a:ln/>
        </p:spPr>
        <p:txBody>
          <a:bodyPr/>
          <a:lstStyle>
            <a:lvl1pPr>
              <a:defRPr/>
            </a:lvl1pPr>
          </a:lstStyle>
          <a:p>
            <a:pPr>
              <a:defRPr/>
            </a:pPr>
            <a:endParaRPr lang="ru-RU"/>
          </a:p>
        </p:txBody>
      </p:sp>
      <p:sp>
        <p:nvSpPr>
          <p:cNvPr id="7" name="Rectangle 6">
            <a:extLst>
              <a:ext uri="{FF2B5EF4-FFF2-40B4-BE49-F238E27FC236}">
                <a16:creationId xmlns:a16="http://schemas.microsoft.com/office/drawing/2014/main" id="{502739FE-728B-4720-947C-C876530CC8C4}"/>
              </a:ext>
            </a:extLst>
          </p:cNvPr>
          <p:cNvSpPr>
            <a:spLocks noGrp="1" noChangeArrowheads="1"/>
          </p:cNvSpPr>
          <p:nvPr>
            <p:ph type="sldNum" sz="quarter" idx="12"/>
          </p:nvPr>
        </p:nvSpPr>
        <p:spPr>
          <a:ln/>
        </p:spPr>
        <p:txBody>
          <a:bodyPr/>
          <a:lstStyle>
            <a:lvl1pPr>
              <a:defRPr/>
            </a:lvl1pPr>
          </a:lstStyle>
          <a:p>
            <a:pPr>
              <a:defRPr/>
            </a:pPr>
            <a:fld id="{46460AB8-2C2E-4028-8680-7AA6923B9004}" type="slidenum">
              <a:rPr lang="ru-RU"/>
              <a:pPr>
                <a:defRPr/>
              </a:pPr>
              <a:t>‹#›</a:t>
            </a:fld>
            <a:endParaRPr lang="ru-RU"/>
          </a:p>
        </p:txBody>
      </p:sp>
    </p:spTree>
    <p:extLst>
      <p:ext uri="{BB962C8B-B14F-4D97-AF65-F5344CB8AC3E}">
        <p14:creationId xmlns:p14="http://schemas.microsoft.com/office/powerpoint/2010/main" val="220846124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a:extLst>
              <a:ext uri="{FF2B5EF4-FFF2-40B4-BE49-F238E27FC236}">
                <a16:creationId xmlns:a16="http://schemas.microsoft.com/office/drawing/2014/main" id="{555DFBAE-83DC-4B77-8FC6-CD0839B0E618}"/>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id="{6AA0692D-C137-4222-B840-0B6D64A7FA93}"/>
              </a:ext>
            </a:extLst>
          </p:cNvPr>
          <p:cNvSpPr>
            <a:spLocks noGrp="1" noChangeArrowheads="1"/>
          </p:cNvSpPr>
          <p:nvPr>
            <p:ph type="ftr" sz="quarter" idx="11"/>
          </p:nvPr>
        </p:nvSpPr>
        <p:spPr>
          <a:ln/>
        </p:spPr>
        <p:txBody>
          <a:bodyPr/>
          <a:lstStyle>
            <a:lvl1pPr>
              <a:defRPr/>
            </a:lvl1pPr>
          </a:lstStyle>
          <a:p>
            <a:pPr>
              <a:defRPr/>
            </a:pPr>
            <a:endParaRPr lang="ru-RU"/>
          </a:p>
        </p:txBody>
      </p:sp>
      <p:sp>
        <p:nvSpPr>
          <p:cNvPr id="6" name="Rectangle 6">
            <a:extLst>
              <a:ext uri="{FF2B5EF4-FFF2-40B4-BE49-F238E27FC236}">
                <a16:creationId xmlns:a16="http://schemas.microsoft.com/office/drawing/2014/main" id="{5F7DE892-FF13-447F-96FC-5ACEF7C536BC}"/>
              </a:ext>
            </a:extLst>
          </p:cNvPr>
          <p:cNvSpPr>
            <a:spLocks noGrp="1" noChangeArrowheads="1"/>
          </p:cNvSpPr>
          <p:nvPr>
            <p:ph type="sldNum" sz="quarter" idx="12"/>
          </p:nvPr>
        </p:nvSpPr>
        <p:spPr>
          <a:ln/>
        </p:spPr>
        <p:txBody>
          <a:bodyPr/>
          <a:lstStyle>
            <a:lvl1pPr>
              <a:defRPr/>
            </a:lvl1pPr>
          </a:lstStyle>
          <a:p>
            <a:pPr>
              <a:defRPr/>
            </a:pPr>
            <a:fld id="{FDE8244B-11CC-4F3E-B6EF-C64424E5CC5A}" type="slidenum">
              <a:rPr lang="ru-RU"/>
              <a:pPr>
                <a:defRPr/>
              </a:pPr>
              <a:t>‹#›</a:t>
            </a:fld>
            <a:endParaRPr lang="ru-RU"/>
          </a:p>
        </p:txBody>
      </p:sp>
    </p:spTree>
    <p:extLst>
      <p:ext uri="{BB962C8B-B14F-4D97-AF65-F5344CB8AC3E}">
        <p14:creationId xmlns:p14="http://schemas.microsoft.com/office/powerpoint/2010/main" val="359328132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381000"/>
            <a:ext cx="2057400" cy="5715000"/>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381000"/>
            <a:ext cx="6019800" cy="57150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a:extLst>
              <a:ext uri="{FF2B5EF4-FFF2-40B4-BE49-F238E27FC236}">
                <a16:creationId xmlns:a16="http://schemas.microsoft.com/office/drawing/2014/main" id="{50CB721E-B326-4A21-9F41-E26F58A37C93}"/>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id="{43C6B360-BC82-40FB-A376-38A49BC4A872}"/>
              </a:ext>
            </a:extLst>
          </p:cNvPr>
          <p:cNvSpPr>
            <a:spLocks noGrp="1" noChangeArrowheads="1"/>
          </p:cNvSpPr>
          <p:nvPr>
            <p:ph type="ftr" sz="quarter" idx="11"/>
          </p:nvPr>
        </p:nvSpPr>
        <p:spPr>
          <a:ln/>
        </p:spPr>
        <p:txBody>
          <a:bodyPr/>
          <a:lstStyle>
            <a:lvl1pPr>
              <a:defRPr/>
            </a:lvl1pPr>
          </a:lstStyle>
          <a:p>
            <a:pPr>
              <a:defRPr/>
            </a:pPr>
            <a:endParaRPr lang="ru-RU"/>
          </a:p>
        </p:txBody>
      </p:sp>
      <p:sp>
        <p:nvSpPr>
          <p:cNvPr id="6" name="Rectangle 6">
            <a:extLst>
              <a:ext uri="{FF2B5EF4-FFF2-40B4-BE49-F238E27FC236}">
                <a16:creationId xmlns:a16="http://schemas.microsoft.com/office/drawing/2014/main" id="{42BC6146-EC8D-4398-B7E9-E33905F32DA7}"/>
              </a:ext>
            </a:extLst>
          </p:cNvPr>
          <p:cNvSpPr>
            <a:spLocks noGrp="1" noChangeArrowheads="1"/>
          </p:cNvSpPr>
          <p:nvPr>
            <p:ph type="sldNum" sz="quarter" idx="12"/>
          </p:nvPr>
        </p:nvSpPr>
        <p:spPr>
          <a:ln/>
        </p:spPr>
        <p:txBody>
          <a:bodyPr/>
          <a:lstStyle>
            <a:lvl1pPr>
              <a:defRPr/>
            </a:lvl1pPr>
          </a:lstStyle>
          <a:p>
            <a:pPr>
              <a:defRPr/>
            </a:pPr>
            <a:fld id="{16B5F09A-FEF1-464A-B296-9EBC9DA3A4AB}" type="slidenum">
              <a:rPr lang="ru-RU"/>
              <a:pPr>
                <a:defRPr/>
              </a:pPr>
              <a:t>‹#›</a:t>
            </a:fld>
            <a:endParaRPr lang="ru-RU"/>
          </a:p>
        </p:txBody>
      </p:sp>
    </p:spTree>
    <p:extLst>
      <p:ext uri="{BB962C8B-B14F-4D97-AF65-F5344CB8AC3E}">
        <p14:creationId xmlns:p14="http://schemas.microsoft.com/office/powerpoint/2010/main" val="101453678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381000"/>
            <a:ext cx="8229600" cy="57150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Rectangle 4">
            <a:extLst>
              <a:ext uri="{FF2B5EF4-FFF2-40B4-BE49-F238E27FC236}">
                <a16:creationId xmlns:a16="http://schemas.microsoft.com/office/drawing/2014/main" id="{0F524052-6CCB-436D-99F7-F6DA594D9DC2}"/>
              </a:ext>
            </a:extLst>
          </p:cNvPr>
          <p:cNvSpPr>
            <a:spLocks noGrp="1" noChangeArrowheads="1"/>
          </p:cNvSpPr>
          <p:nvPr>
            <p:ph type="dt" sz="half" idx="10"/>
          </p:nvPr>
        </p:nvSpPr>
        <p:spPr>
          <a:ln/>
        </p:spPr>
        <p:txBody>
          <a:bodyPr/>
          <a:lstStyle>
            <a:lvl1pPr>
              <a:defRPr/>
            </a:lvl1pPr>
          </a:lstStyle>
          <a:p>
            <a:pPr>
              <a:defRPr/>
            </a:pPr>
            <a:endParaRPr lang="ru-RU"/>
          </a:p>
        </p:txBody>
      </p:sp>
      <p:sp>
        <p:nvSpPr>
          <p:cNvPr id="4" name="Rectangle 5">
            <a:extLst>
              <a:ext uri="{FF2B5EF4-FFF2-40B4-BE49-F238E27FC236}">
                <a16:creationId xmlns:a16="http://schemas.microsoft.com/office/drawing/2014/main" id="{291A6F82-5D91-4867-884A-BB616CF9909A}"/>
              </a:ext>
            </a:extLst>
          </p:cNvPr>
          <p:cNvSpPr>
            <a:spLocks noGrp="1" noChangeArrowheads="1"/>
          </p:cNvSpPr>
          <p:nvPr>
            <p:ph type="ftr" sz="quarter" idx="11"/>
          </p:nvPr>
        </p:nvSpPr>
        <p:spPr>
          <a:ln/>
        </p:spPr>
        <p:txBody>
          <a:bodyPr/>
          <a:lstStyle>
            <a:lvl1pPr>
              <a:defRPr/>
            </a:lvl1pPr>
          </a:lstStyle>
          <a:p>
            <a:pPr>
              <a:defRPr/>
            </a:pPr>
            <a:endParaRPr lang="ru-RU"/>
          </a:p>
        </p:txBody>
      </p:sp>
      <p:sp>
        <p:nvSpPr>
          <p:cNvPr id="5" name="Rectangle 6">
            <a:extLst>
              <a:ext uri="{FF2B5EF4-FFF2-40B4-BE49-F238E27FC236}">
                <a16:creationId xmlns:a16="http://schemas.microsoft.com/office/drawing/2014/main" id="{4656618A-6E36-4EB3-8590-AC5228DAAABC}"/>
              </a:ext>
            </a:extLst>
          </p:cNvPr>
          <p:cNvSpPr>
            <a:spLocks noGrp="1" noChangeArrowheads="1"/>
          </p:cNvSpPr>
          <p:nvPr>
            <p:ph type="sldNum" sz="quarter" idx="12"/>
          </p:nvPr>
        </p:nvSpPr>
        <p:spPr>
          <a:ln/>
        </p:spPr>
        <p:txBody>
          <a:bodyPr/>
          <a:lstStyle>
            <a:lvl1pPr>
              <a:defRPr/>
            </a:lvl1pPr>
          </a:lstStyle>
          <a:p>
            <a:pPr>
              <a:defRPr/>
            </a:pPr>
            <a:fld id="{6593B46A-EF53-49DF-81AF-46EE5A408049}" type="slidenum">
              <a:rPr lang="ru-RU"/>
              <a:pPr>
                <a:defRPr/>
              </a:pPr>
              <a:t>‹#›</a:t>
            </a:fld>
            <a:endParaRPr lang="ru-RU"/>
          </a:p>
        </p:txBody>
      </p:sp>
    </p:spTree>
    <p:extLst>
      <p:ext uri="{BB962C8B-B14F-4D97-AF65-F5344CB8AC3E}">
        <p14:creationId xmlns:p14="http://schemas.microsoft.com/office/powerpoint/2010/main" val="68674992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1371600"/>
          </a:xfrm>
        </p:spPr>
        <p:txBody>
          <a:bodyPr/>
          <a:lstStyle/>
          <a:p>
            <a:r>
              <a:rPr lang="ru-RU"/>
              <a:t>Образец заголовка</a:t>
            </a:r>
          </a:p>
        </p:txBody>
      </p:sp>
      <p:sp>
        <p:nvSpPr>
          <p:cNvPr id="3" name="Таблица 2"/>
          <p:cNvSpPr>
            <a:spLocks noGrp="1"/>
          </p:cNvSpPr>
          <p:nvPr>
            <p:ph type="tbl" idx="1"/>
          </p:nvPr>
        </p:nvSpPr>
        <p:spPr>
          <a:xfrm>
            <a:off x="457200" y="1981200"/>
            <a:ext cx="8229600" cy="4114800"/>
          </a:xfrm>
        </p:spPr>
        <p:txBody>
          <a:bodyPr/>
          <a:lstStyle/>
          <a:p>
            <a:pPr lvl="0"/>
            <a:endParaRPr lang="ru-RU" noProof="0"/>
          </a:p>
        </p:txBody>
      </p:sp>
      <p:sp>
        <p:nvSpPr>
          <p:cNvPr id="4" name="Rectangle 4">
            <a:extLst>
              <a:ext uri="{FF2B5EF4-FFF2-40B4-BE49-F238E27FC236}">
                <a16:creationId xmlns:a16="http://schemas.microsoft.com/office/drawing/2014/main" id="{9F7DA5FA-E077-4D71-A29A-7EA2DF91A720}"/>
              </a:ext>
            </a:extLst>
          </p:cNvPr>
          <p:cNvSpPr>
            <a:spLocks noGrp="1" noChangeArrowheads="1"/>
          </p:cNvSpPr>
          <p:nvPr>
            <p:ph type="dt" sz="half" idx="10"/>
          </p:nvPr>
        </p:nvSpPr>
        <p:spPr>
          <a:ln/>
        </p:spPr>
        <p:txBody>
          <a:bodyPr/>
          <a:lstStyle>
            <a:lvl1pPr>
              <a:defRPr/>
            </a:lvl1pPr>
          </a:lstStyle>
          <a:p>
            <a:pPr>
              <a:defRPr/>
            </a:pPr>
            <a:endParaRPr lang="ru-RU"/>
          </a:p>
        </p:txBody>
      </p:sp>
      <p:sp>
        <p:nvSpPr>
          <p:cNvPr id="5" name="Rectangle 5">
            <a:extLst>
              <a:ext uri="{FF2B5EF4-FFF2-40B4-BE49-F238E27FC236}">
                <a16:creationId xmlns:a16="http://schemas.microsoft.com/office/drawing/2014/main" id="{FB7D89A2-EE23-4E60-B70B-3DF031C692FF}"/>
              </a:ext>
            </a:extLst>
          </p:cNvPr>
          <p:cNvSpPr>
            <a:spLocks noGrp="1" noChangeArrowheads="1"/>
          </p:cNvSpPr>
          <p:nvPr>
            <p:ph type="ftr" sz="quarter" idx="11"/>
          </p:nvPr>
        </p:nvSpPr>
        <p:spPr>
          <a:ln/>
        </p:spPr>
        <p:txBody>
          <a:bodyPr/>
          <a:lstStyle>
            <a:lvl1pPr>
              <a:defRPr/>
            </a:lvl1pPr>
          </a:lstStyle>
          <a:p>
            <a:pPr>
              <a:defRPr/>
            </a:pPr>
            <a:endParaRPr lang="ru-RU"/>
          </a:p>
        </p:txBody>
      </p:sp>
      <p:sp>
        <p:nvSpPr>
          <p:cNvPr id="6" name="Rectangle 6">
            <a:extLst>
              <a:ext uri="{FF2B5EF4-FFF2-40B4-BE49-F238E27FC236}">
                <a16:creationId xmlns:a16="http://schemas.microsoft.com/office/drawing/2014/main" id="{7FEFB32C-4B4E-46D6-9E98-7AC7C5EDEAEA}"/>
              </a:ext>
            </a:extLst>
          </p:cNvPr>
          <p:cNvSpPr>
            <a:spLocks noGrp="1" noChangeArrowheads="1"/>
          </p:cNvSpPr>
          <p:nvPr>
            <p:ph type="sldNum" sz="quarter" idx="12"/>
          </p:nvPr>
        </p:nvSpPr>
        <p:spPr>
          <a:ln/>
        </p:spPr>
        <p:txBody>
          <a:bodyPr/>
          <a:lstStyle>
            <a:lvl1pPr>
              <a:defRPr/>
            </a:lvl1pPr>
          </a:lstStyle>
          <a:p>
            <a:pPr>
              <a:defRPr/>
            </a:pPr>
            <a:fld id="{04E499C5-DB2F-4C0C-851D-A57DF6963724}" type="slidenum">
              <a:rPr lang="ru-RU"/>
              <a:pPr>
                <a:defRPr/>
              </a:pPr>
              <a:t>‹#›</a:t>
            </a:fld>
            <a:endParaRPr lang="ru-RU"/>
          </a:p>
        </p:txBody>
      </p:sp>
    </p:spTree>
    <p:extLst>
      <p:ext uri="{BB962C8B-B14F-4D97-AF65-F5344CB8AC3E}">
        <p14:creationId xmlns:p14="http://schemas.microsoft.com/office/powerpoint/2010/main" val="339624881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762000"/>
          </a:xfrm>
        </p:spPr>
        <p:txBody>
          <a:bodyPr/>
          <a:lstStyle/>
          <a:p>
            <a:r>
              <a:rPr lang="ru-RU"/>
              <a:t>Образец заголовка</a:t>
            </a:r>
          </a:p>
        </p:txBody>
      </p:sp>
      <p:sp>
        <p:nvSpPr>
          <p:cNvPr id="3" name="Текст 2"/>
          <p:cNvSpPr>
            <a:spLocks noGrp="1"/>
          </p:cNvSpPr>
          <p:nvPr>
            <p:ph type="body" sz="half" idx="1"/>
          </p:nvPr>
        </p:nvSpPr>
        <p:spPr>
          <a:xfrm>
            <a:off x="381000" y="2286000"/>
            <a:ext cx="40386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quarter" idx="2"/>
          </p:nvPr>
        </p:nvSpPr>
        <p:spPr>
          <a:xfrm>
            <a:off x="4572000" y="2286000"/>
            <a:ext cx="4038600" cy="1981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Объект 4"/>
          <p:cNvSpPr>
            <a:spLocks noGrp="1"/>
          </p:cNvSpPr>
          <p:nvPr>
            <p:ph sz="quarter" idx="3"/>
          </p:nvPr>
        </p:nvSpPr>
        <p:spPr>
          <a:xfrm>
            <a:off x="4572000" y="4419600"/>
            <a:ext cx="4038600" cy="1981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Дата 5">
            <a:extLst>
              <a:ext uri="{FF2B5EF4-FFF2-40B4-BE49-F238E27FC236}">
                <a16:creationId xmlns:a16="http://schemas.microsoft.com/office/drawing/2014/main" id="{76056BB7-955B-4F5D-B98F-B17D7B8680FC}"/>
              </a:ext>
            </a:extLst>
          </p:cNvPr>
          <p:cNvSpPr>
            <a:spLocks noGrp="1"/>
          </p:cNvSpPr>
          <p:nvPr>
            <p:ph type="dt" sz="half" idx="10"/>
          </p:nvPr>
        </p:nvSpPr>
        <p:spPr>
          <a:xfrm>
            <a:off x="457200" y="6381750"/>
            <a:ext cx="2133600" cy="476250"/>
          </a:xfrm>
        </p:spPr>
        <p:txBody>
          <a:bodyPr/>
          <a:lstStyle>
            <a:lvl1pPr>
              <a:defRPr/>
            </a:lvl1pPr>
          </a:lstStyle>
          <a:p>
            <a:pPr>
              <a:defRPr/>
            </a:pPr>
            <a:endParaRPr lang="en-US" altLang="ru-RU"/>
          </a:p>
        </p:txBody>
      </p:sp>
      <p:sp>
        <p:nvSpPr>
          <p:cNvPr id="7" name="Номер слайда 6">
            <a:extLst>
              <a:ext uri="{FF2B5EF4-FFF2-40B4-BE49-F238E27FC236}">
                <a16:creationId xmlns:a16="http://schemas.microsoft.com/office/drawing/2014/main" id="{4A95D90E-30CE-4979-861A-F41063642A24}"/>
              </a:ext>
            </a:extLst>
          </p:cNvPr>
          <p:cNvSpPr>
            <a:spLocks noGrp="1"/>
          </p:cNvSpPr>
          <p:nvPr>
            <p:ph type="sldNum" sz="quarter" idx="11"/>
          </p:nvPr>
        </p:nvSpPr>
        <p:spPr/>
        <p:txBody>
          <a:bodyPr/>
          <a:lstStyle>
            <a:lvl1pPr>
              <a:defRPr/>
            </a:lvl1pPr>
          </a:lstStyle>
          <a:p>
            <a:pPr>
              <a:defRPr/>
            </a:pPr>
            <a:endParaRPr lang="ru-RU" altLang="ru-RU"/>
          </a:p>
        </p:txBody>
      </p:sp>
    </p:spTree>
    <p:extLst>
      <p:ext uri="{BB962C8B-B14F-4D97-AF65-F5344CB8AC3E}">
        <p14:creationId xmlns:p14="http://schemas.microsoft.com/office/powerpoint/2010/main" val="781252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6" Type="http://schemas.openxmlformats.org/officeDocument/2006/relationships/theme" Target="../theme/theme4.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6.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image" Target="../media/image3.png"/><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7.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image" Target="../media/image3.png"/><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8.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image" Target="../media/image4.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image" Target="../media/image3.png"/><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theme" Target="../theme/theme9.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image" Target="../media/image4.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slideLayout" Target="../slideLayouts/slideLayout118.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5" Type="http://schemas.openxmlformats.org/officeDocument/2006/relationships/theme" Target="../theme/theme1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1026" name="Заголовок 1">
            <a:extLst>
              <a:ext uri="{FF2B5EF4-FFF2-40B4-BE49-F238E27FC236}">
                <a16:creationId xmlns:a16="http://schemas.microsoft.com/office/drawing/2014/main" id="{82EA582A-1E45-4360-9AE3-1DEDE283ED7F}"/>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1027" name="Текст 2">
            <a:extLst>
              <a:ext uri="{FF2B5EF4-FFF2-40B4-BE49-F238E27FC236}">
                <a16:creationId xmlns:a16="http://schemas.microsoft.com/office/drawing/2014/main" id="{2F0FAF81-9F33-434A-9634-F3A7432A10D6}"/>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a:extLst>
              <a:ext uri="{FF2B5EF4-FFF2-40B4-BE49-F238E27FC236}">
                <a16:creationId xmlns:a16="http://schemas.microsoft.com/office/drawing/2014/main" id="{5B0EE884-ECC2-4034-9829-A220B5181B0C}"/>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5" name="Нижний колонтитул 4">
            <a:extLst>
              <a:ext uri="{FF2B5EF4-FFF2-40B4-BE49-F238E27FC236}">
                <a16:creationId xmlns:a16="http://schemas.microsoft.com/office/drawing/2014/main" id="{ABE7AC35-1D0E-4089-8EF4-745C0A8DA699}"/>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a:extLst>
              <a:ext uri="{FF2B5EF4-FFF2-40B4-BE49-F238E27FC236}">
                <a16:creationId xmlns:a16="http://schemas.microsoft.com/office/drawing/2014/main" id="{B352BD17-7BE9-4424-9590-E6349DABFB63}"/>
              </a:ext>
            </a:extLst>
          </p:cNvPr>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92B99A77-8CC7-4A6E-9B92-AEAFD33DED3C}"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4433" r:id="rId1"/>
    <p:sldLayoutId id="2147484434" r:id="rId2"/>
    <p:sldLayoutId id="2147484435" r:id="rId3"/>
    <p:sldLayoutId id="2147484436" r:id="rId4"/>
    <p:sldLayoutId id="2147484437" r:id="rId5"/>
    <p:sldLayoutId id="2147484438" r:id="rId6"/>
    <p:sldLayoutId id="2147484439" r:id="rId7"/>
    <p:sldLayoutId id="2147484440" r:id="rId8"/>
    <p:sldLayoutId id="2147484441" r:id="rId9"/>
    <p:sldLayoutId id="2147484442" r:id="rId10"/>
    <p:sldLayoutId id="2147484443" r:id="rId11"/>
    <p:sldLayoutId id="2147484645"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64C72325-8FA8-4597-B0FC-C21CB86030D4}"/>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a:extLst>
              <a:ext uri="{FF2B5EF4-FFF2-40B4-BE49-F238E27FC236}">
                <a16:creationId xmlns:a16="http://schemas.microsoft.com/office/drawing/2014/main" id="{77A41AAE-3B54-4DDA-BB26-54EED3B23858}"/>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CF96E51-8CA0-4429-9E3D-5B7910C0BA31}"/>
              </a:ext>
            </a:extLst>
          </p:cNvPr>
          <p:cNvSpPr>
            <a:spLocks noGrp="1" noChangeArrowheads="1"/>
          </p:cNvSpPr>
          <p:nvPr>
            <p:ph type="dt" sz="half" idx="2"/>
          </p:nvPr>
        </p:nvSpPr>
        <p:spPr bwMode="auto">
          <a:xfrm>
            <a:off x="6858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400" b="0" i="0">
                <a:solidFill>
                  <a:schemeClr val="tx1"/>
                </a:solidFill>
                <a:effectLst/>
                <a:latin typeface="+mn-lt"/>
                <a:cs typeface="Arial" charset="0"/>
              </a:defRPr>
            </a:lvl1pPr>
          </a:lstStyle>
          <a:p>
            <a:pPr>
              <a:defRPr/>
            </a:pPr>
            <a:endParaRPr lang="en-US" altLang="en-US"/>
          </a:p>
        </p:txBody>
      </p:sp>
      <p:sp>
        <p:nvSpPr>
          <p:cNvPr id="1029" name="Rectangle 5">
            <a:extLst>
              <a:ext uri="{FF2B5EF4-FFF2-40B4-BE49-F238E27FC236}">
                <a16:creationId xmlns:a16="http://schemas.microsoft.com/office/drawing/2014/main" id="{5F1162EF-0CDF-42BB-AB89-165BFB0ECD44}"/>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b="0" i="0">
                <a:solidFill>
                  <a:schemeClr val="tx1"/>
                </a:solidFill>
                <a:effectLst/>
                <a:latin typeface="+mn-lt"/>
                <a:cs typeface="Arial" charset="0"/>
              </a:defRPr>
            </a:lvl1pPr>
          </a:lstStyle>
          <a:p>
            <a:pPr>
              <a:defRPr/>
            </a:pPr>
            <a:endParaRPr lang="en-US" altLang="en-US"/>
          </a:p>
        </p:txBody>
      </p:sp>
      <p:sp>
        <p:nvSpPr>
          <p:cNvPr id="1030" name="Rectangle 6">
            <a:extLst>
              <a:ext uri="{FF2B5EF4-FFF2-40B4-BE49-F238E27FC236}">
                <a16:creationId xmlns:a16="http://schemas.microsoft.com/office/drawing/2014/main" id="{E4DED561-8934-4735-8452-116E1296F4AC}"/>
              </a:ext>
            </a:extLst>
          </p:cNvPr>
          <p:cNvSpPr>
            <a:spLocks noGrp="1" noChangeArrowheads="1"/>
          </p:cNvSpPr>
          <p:nvPr>
            <p:ph type="sldNum" sz="quarter" idx="4"/>
          </p:nvPr>
        </p:nvSpPr>
        <p:spPr bwMode="auto">
          <a:xfrm>
            <a:off x="65532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b="0" i="0">
                <a:solidFill>
                  <a:schemeClr val="tx1"/>
                </a:solidFill>
                <a:effectLst/>
                <a:latin typeface="+mn-lt"/>
                <a:cs typeface="Arial" charset="0"/>
              </a:defRPr>
            </a:lvl1pPr>
          </a:lstStyle>
          <a:p>
            <a:pPr>
              <a:defRPr/>
            </a:pPr>
            <a:fld id="{498B6986-5587-4AEF-81BF-543BD2E2051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444" r:id="rId1"/>
    <p:sldLayoutId id="2147484445" r:id="rId2"/>
    <p:sldLayoutId id="2147484446" r:id="rId3"/>
    <p:sldLayoutId id="2147484447" r:id="rId4"/>
    <p:sldLayoutId id="2147484448" r:id="rId5"/>
    <p:sldLayoutId id="2147484449" r:id="rId6"/>
    <p:sldLayoutId id="2147484450" r:id="rId7"/>
    <p:sldLayoutId id="2147484451" r:id="rId8"/>
    <p:sldLayoutId id="2147484452" r:id="rId9"/>
    <p:sldLayoutId id="2147484453" r:id="rId10"/>
    <p:sldLayoutId id="2147484454" r:id="rId11"/>
  </p:sldLayoutIdLst>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4098" name="Заголовок 1">
            <a:extLst>
              <a:ext uri="{FF2B5EF4-FFF2-40B4-BE49-F238E27FC236}">
                <a16:creationId xmlns:a16="http://schemas.microsoft.com/office/drawing/2014/main" id="{3A3956B6-4273-4489-96A8-FAC49E431D81}"/>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4099" name="Текст 2">
            <a:extLst>
              <a:ext uri="{FF2B5EF4-FFF2-40B4-BE49-F238E27FC236}">
                <a16:creationId xmlns:a16="http://schemas.microsoft.com/office/drawing/2014/main" id="{E5DE51C3-36D5-4037-9076-04F5FF4AD357}"/>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a:extLst>
              <a:ext uri="{FF2B5EF4-FFF2-40B4-BE49-F238E27FC236}">
                <a16:creationId xmlns:a16="http://schemas.microsoft.com/office/drawing/2014/main" id="{DD116993-D24B-45B0-AA10-405353ED0254}"/>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cs typeface="Arial" charset="0"/>
              </a:defRPr>
            </a:lvl1pPr>
          </a:lstStyle>
          <a:p>
            <a:pPr>
              <a:defRPr/>
            </a:pPr>
            <a:endParaRPr lang="ru-RU"/>
          </a:p>
        </p:txBody>
      </p:sp>
      <p:sp>
        <p:nvSpPr>
          <p:cNvPr id="5" name="Нижний колонтитул 4">
            <a:extLst>
              <a:ext uri="{FF2B5EF4-FFF2-40B4-BE49-F238E27FC236}">
                <a16:creationId xmlns:a16="http://schemas.microsoft.com/office/drawing/2014/main" id="{4CE84DBA-A8FA-4778-AF7D-2C4B3079C00B}"/>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cs typeface="Arial" charset="0"/>
              </a:defRPr>
            </a:lvl1pPr>
          </a:lstStyle>
          <a:p>
            <a:pPr>
              <a:defRPr/>
            </a:pPr>
            <a:endParaRPr lang="ru-RU"/>
          </a:p>
        </p:txBody>
      </p:sp>
      <p:sp>
        <p:nvSpPr>
          <p:cNvPr id="6" name="Номер слайда 5">
            <a:extLst>
              <a:ext uri="{FF2B5EF4-FFF2-40B4-BE49-F238E27FC236}">
                <a16:creationId xmlns:a16="http://schemas.microsoft.com/office/drawing/2014/main" id="{E66953F7-55B3-4FC6-8C28-F71A8540D81D}"/>
              </a:ext>
            </a:extLst>
          </p:cNvPr>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hangingPunct="1">
              <a:defRPr sz="1200">
                <a:solidFill>
                  <a:schemeClr val="tx1">
                    <a:tint val="75000"/>
                  </a:schemeClr>
                </a:solidFill>
                <a:latin typeface="Arial" charset="0"/>
                <a:cs typeface="Arial" charset="0"/>
              </a:defRPr>
            </a:lvl1pPr>
          </a:lstStyle>
          <a:p>
            <a:pPr>
              <a:defRPr/>
            </a:pPr>
            <a:fld id="{BE13D0D8-F4EB-4166-B8B8-7AC973CFDE82}"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4462" r:id="rId1"/>
    <p:sldLayoutId id="2147484463" r:id="rId2"/>
    <p:sldLayoutId id="2147484464" r:id="rId3"/>
    <p:sldLayoutId id="2147484465" r:id="rId4"/>
    <p:sldLayoutId id="2147484466" r:id="rId5"/>
    <p:sldLayoutId id="2147484467" r:id="rId6"/>
    <p:sldLayoutId id="2147484468" r:id="rId7"/>
    <p:sldLayoutId id="2147484469" r:id="rId8"/>
    <p:sldLayoutId id="2147484470" r:id="rId9"/>
    <p:sldLayoutId id="2147484471" r:id="rId10"/>
    <p:sldLayoutId id="2147484472" r:id="rId11"/>
    <p:sldLayoutId id="2147484600"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CE43EACA-4B91-462B-9193-1BDD1CB6AC0B}"/>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en-US"/>
              <a:t>Образец заголовка</a:t>
            </a:r>
          </a:p>
        </p:txBody>
      </p:sp>
      <p:sp>
        <p:nvSpPr>
          <p:cNvPr id="5123" name="Rectangle 3">
            <a:extLst>
              <a:ext uri="{FF2B5EF4-FFF2-40B4-BE49-F238E27FC236}">
                <a16:creationId xmlns:a16="http://schemas.microsoft.com/office/drawing/2014/main" id="{12FA19D5-FAE9-498A-95CC-3BF452E45DD9}"/>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en-US"/>
              <a:t>Образец текста</a:t>
            </a:r>
          </a:p>
          <a:p>
            <a:pPr lvl="1"/>
            <a:r>
              <a:rPr lang="ru-RU" altLang="en-US"/>
              <a:t>Второй уровень</a:t>
            </a:r>
          </a:p>
          <a:p>
            <a:pPr lvl="2"/>
            <a:r>
              <a:rPr lang="ru-RU" altLang="en-US"/>
              <a:t>Третий уровень</a:t>
            </a:r>
          </a:p>
          <a:p>
            <a:pPr lvl="3"/>
            <a:r>
              <a:rPr lang="ru-RU" altLang="en-US"/>
              <a:t>Четвертый уровень</a:t>
            </a:r>
          </a:p>
          <a:p>
            <a:pPr lvl="4"/>
            <a:r>
              <a:rPr lang="ru-RU" altLang="en-US"/>
              <a:t>Пятый уровень</a:t>
            </a:r>
          </a:p>
        </p:txBody>
      </p:sp>
      <p:sp>
        <p:nvSpPr>
          <p:cNvPr id="1028" name="Rectangle 4">
            <a:extLst>
              <a:ext uri="{FF2B5EF4-FFF2-40B4-BE49-F238E27FC236}">
                <a16:creationId xmlns:a16="http://schemas.microsoft.com/office/drawing/2014/main" id="{85533430-4068-438C-8381-51E84B073F8D}"/>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ru-RU"/>
          </a:p>
        </p:txBody>
      </p:sp>
      <p:sp>
        <p:nvSpPr>
          <p:cNvPr id="1029" name="Rectangle 5">
            <a:extLst>
              <a:ext uri="{FF2B5EF4-FFF2-40B4-BE49-F238E27FC236}">
                <a16:creationId xmlns:a16="http://schemas.microsoft.com/office/drawing/2014/main" id="{BD38A73E-A4F9-4FF6-92B7-D0834408862F}"/>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ru-RU"/>
          </a:p>
        </p:txBody>
      </p:sp>
      <p:sp>
        <p:nvSpPr>
          <p:cNvPr id="1030" name="Rectangle 6">
            <a:extLst>
              <a:ext uri="{FF2B5EF4-FFF2-40B4-BE49-F238E27FC236}">
                <a16:creationId xmlns:a16="http://schemas.microsoft.com/office/drawing/2014/main" id="{96583B31-C0D3-4B4E-A0A0-B26D1512B5A7}"/>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charset="0"/>
                <a:cs typeface="Arial" charset="0"/>
              </a:defRPr>
            </a:lvl1pPr>
          </a:lstStyle>
          <a:p>
            <a:pPr>
              <a:defRPr/>
            </a:pPr>
            <a:fld id="{A78F982D-17FE-4DF4-9DEA-919020A5672D}" type="slidenum">
              <a:rPr lang="ru-RU" altLang="en-US"/>
              <a:pPr>
                <a:defRPr/>
              </a:pPr>
              <a:t>‹#›</a:t>
            </a:fld>
            <a:endParaRPr lang="ru-RU" altLang="en-US"/>
          </a:p>
        </p:txBody>
      </p:sp>
    </p:spTree>
  </p:cSld>
  <p:clrMap bg1="lt1" tx1="dk1" bg2="lt2" tx2="dk2" accent1="accent1" accent2="accent2" accent3="accent3" accent4="accent4" accent5="accent5" accent6="accent6" hlink="hlink" folHlink="folHlink"/>
  <p:sldLayoutIdLst>
    <p:sldLayoutId id="2147484473" r:id="rId1"/>
    <p:sldLayoutId id="2147484474" r:id="rId2"/>
    <p:sldLayoutId id="2147484475" r:id="rId3"/>
    <p:sldLayoutId id="2147484476" r:id="rId4"/>
    <p:sldLayoutId id="2147484477" r:id="rId5"/>
    <p:sldLayoutId id="2147484478" r:id="rId6"/>
    <p:sldLayoutId id="2147484479" r:id="rId7"/>
    <p:sldLayoutId id="2147484480" r:id="rId8"/>
    <p:sldLayoutId id="2147484481" r:id="rId9"/>
    <p:sldLayoutId id="2147484482" r:id="rId10"/>
    <p:sldLayoutId id="2147484483" r:id="rId11"/>
    <p:sldLayoutId id="2147484484" r:id="rId12"/>
    <p:sldLayoutId id="2147484485" r:id="rId13"/>
    <p:sldLayoutId id="2147484486" r:id="rId14"/>
    <p:sldLayoutId id="2147484487" r:id="rId15"/>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7" name="Прямая соединительная линия 6">
            <a:extLst>
              <a:ext uri="{FF2B5EF4-FFF2-40B4-BE49-F238E27FC236}">
                <a16:creationId xmlns:a16="http://schemas.microsoft.com/office/drawing/2014/main" id="{65802998-CBDB-41A7-B0D7-AA2566432549}"/>
              </a:ext>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7173" name="Текст 7">
            <a:extLst>
              <a:ext uri="{FF2B5EF4-FFF2-40B4-BE49-F238E27FC236}">
                <a16:creationId xmlns:a16="http://schemas.microsoft.com/office/drawing/2014/main" id="{F2FB243F-4BD9-46ED-993F-0AB5C829BD06}"/>
              </a:ext>
            </a:extLst>
          </p:cNvPr>
          <p:cNvSpPr>
            <a:spLocks noGrp="1" noChangeArrowheads="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endParaRPr lang="en-US" altLang="ru-RU"/>
          </a:p>
        </p:txBody>
      </p:sp>
      <p:sp>
        <p:nvSpPr>
          <p:cNvPr id="11" name="Дата 10">
            <a:extLst>
              <a:ext uri="{FF2B5EF4-FFF2-40B4-BE49-F238E27FC236}">
                <a16:creationId xmlns:a16="http://schemas.microsoft.com/office/drawing/2014/main" id="{D49EDBE1-DA4F-4F05-803F-9D9D03FA86DA}"/>
              </a:ext>
            </a:extLst>
          </p:cNvPr>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latin typeface="Arial" charset="0"/>
                <a:cs typeface="Arial" charset="0"/>
              </a:defRPr>
            </a:lvl1pPr>
          </a:lstStyle>
          <a:p>
            <a:pPr>
              <a:defRPr/>
            </a:pPr>
            <a:endParaRPr lang="ru-RU"/>
          </a:p>
        </p:txBody>
      </p:sp>
      <p:sp>
        <p:nvSpPr>
          <p:cNvPr id="28" name="Нижний колонтитул 27">
            <a:extLst>
              <a:ext uri="{FF2B5EF4-FFF2-40B4-BE49-F238E27FC236}">
                <a16:creationId xmlns:a16="http://schemas.microsoft.com/office/drawing/2014/main" id="{5CA2DBCC-0E13-466E-B90B-F075E1793F68}"/>
              </a:ext>
            </a:extLst>
          </p:cNvPr>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latin typeface="Arial" charset="0"/>
                <a:cs typeface="Arial" charset="0"/>
              </a:defRPr>
            </a:lvl1pPr>
          </a:lstStyle>
          <a:p>
            <a:pPr>
              <a:defRPr/>
            </a:pPr>
            <a:endParaRPr lang="ru-RU"/>
          </a:p>
        </p:txBody>
      </p:sp>
      <p:sp>
        <p:nvSpPr>
          <p:cNvPr id="5" name="Номер слайда 4">
            <a:extLst>
              <a:ext uri="{FF2B5EF4-FFF2-40B4-BE49-F238E27FC236}">
                <a16:creationId xmlns:a16="http://schemas.microsoft.com/office/drawing/2014/main" id="{B5EA268E-AA10-4C81-81C0-FC8CA5ECE4ED}"/>
              </a:ext>
            </a:extLst>
          </p:cNvPr>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latin typeface="Arial" charset="0"/>
                <a:cs typeface="Arial" charset="0"/>
              </a:defRPr>
            </a:lvl1pPr>
          </a:lstStyle>
          <a:p>
            <a:pPr>
              <a:defRPr/>
            </a:pPr>
            <a:fld id="{459443FB-B0EC-45E0-8CD4-097E6EC8F33C}" type="slidenum">
              <a:rPr lang="ru-RU"/>
              <a:pPr>
                <a:defRPr/>
              </a:pPr>
              <a:t>‹#›</a:t>
            </a:fld>
            <a:endParaRPr lang="ru-RU"/>
          </a:p>
        </p:txBody>
      </p:sp>
      <p:sp>
        <p:nvSpPr>
          <p:cNvPr id="10" name="Заголовок 9">
            <a:extLst>
              <a:ext uri="{FF2B5EF4-FFF2-40B4-BE49-F238E27FC236}">
                <a16:creationId xmlns:a16="http://schemas.microsoft.com/office/drawing/2014/main" id="{D9783899-0A88-48B0-9942-D911EBD26D0C}"/>
              </a:ext>
            </a:extLst>
          </p:cNvPr>
          <p:cNvSpPr>
            <a:spLocks noGrp="1"/>
          </p:cNvSpPr>
          <p:nvPr>
            <p:ph type="title"/>
          </p:nvPr>
        </p:nvSpPr>
        <p:spPr>
          <a:xfrm>
            <a:off x="304800" y="457200"/>
            <a:ext cx="8686800" cy="838200"/>
          </a:xfrm>
          <a:prstGeom prst="rect">
            <a:avLst/>
          </a:prstGeom>
        </p:spPr>
        <p:txBody>
          <a:bodyPr vert="horz" anchor="ctr">
            <a:normAutofit/>
          </a:bodyPr>
          <a:lstStyle/>
          <a:p>
            <a:r>
              <a:rPr lang="ru-RU"/>
              <a:t>Образец заголовка</a:t>
            </a:r>
            <a:endParaRPr lang="en-US"/>
          </a:p>
        </p:txBody>
      </p:sp>
      <p:sp>
        <p:nvSpPr>
          <p:cNvPr id="9" name="Прямая соединительная линия 8">
            <a:extLst>
              <a:ext uri="{FF2B5EF4-FFF2-40B4-BE49-F238E27FC236}">
                <a16:creationId xmlns:a16="http://schemas.microsoft.com/office/drawing/2014/main" id="{2C51A759-8A23-44FB-813F-91F2134E7E40}"/>
              </a:ext>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2" name="Прямая соединительная линия 11">
            <a:extLst>
              <a:ext uri="{FF2B5EF4-FFF2-40B4-BE49-F238E27FC236}">
                <a16:creationId xmlns:a16="http://schemas.microsoft.com/office/drawing/2014/main" id="{77426AB3-B12A-4260-900C-236EE1735073}"/>
              </a:ext>
            </a:extLst>
          </p:cNvPr>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Tree>
  </p:cSld>
  <p:clrMap bg1="lt1" tx1="dk1" bg2="lt2" tx2="dk2" accent1="accent1" accent2="accent2" accent3="accent3" accent4="accent4" accent5="accent5" accent6="accent6" hlink="hlink" folHlink="folHlink"/>
  <p:sldLayoutIdLst>
    <p:sldLayoutId id="2147484612" r:id="rId1"/>
    <p:sldLayoutId id="2147484613" r:id="rId2"/>
    <p:sldLayoutId id="2147484614" r:id="rId3"/>
    <p:sldLayoutId id="2147484489" r:id="rId4"/>
    <p:sldLayoutId id="2147484615" r:id="rId5"/>
    <p:sldLayoutId id="2147484490" r:id="rId6"/>
    <p:sldLayoutId id="2147484491" r:id="rId7"/>
    <p:sldLayoutId id="2147484616" r:id="rId8"/>
    <p:sldLayoutId id="2147484492" r:id="rId9"/>
    <p:sldLayoutId id="2147484493" r:id="rId10"/>
    <p:sldLayoutId id="2147484494" r:id="rId11"/>
  </p:sldLayoutIdLst>
  <p:hf hdr="0" ftr="0" dt="0"/>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anose="020B0603020102020204" pitchFamily="34" charset="0"/>
        </a:defRPr>
      </a:lvl2pPr>
      <a:lvl3pPr algn="l" rtl="0" eaLnBrk="0" fontAlgn="base" hangingPunct="0">
        <a:spcBef>
          <a:spcPct val="0"/>
        </a:spcBef>
        <a:spcAft>
          <a:spcPct val="0"/>
        </a:spcAft>
        <a:defRPr sz="3600">
          <a:solidFill>
            <a:schemeClr val="tx2"/>
          </a:solidFill>
          <a:latin typeface="Franklin Gothic Medium" panose="020B0603020102020204" pitchFamily="34" charset="0"/>
        </a:defRPr>
      </a:lvl3pPr>
      <a:lvl4pPr algn="l" rtl="0" eaLnBrk="0" fontAlgn="base" hangingPunct="0">
        <a:spcBef>
          <a:spcPct val="0"/>
        </a:spcBef>
        <a:spcAft>
          <a:spcPct val="0"/>
        </a:spcAft>
        <a:defRPr sz="3600">
          <a:solidFill>
            <a:schemeClr val="tx2"/>
          </a:solidFill>
          <a:latin typeface="Franklin Gothic Medium" panose="020B0603020102020204" pitchFamily="34" charset="0"/>
        </a:defRPr>
      </a:lvl4pPr>
      <a:lvl5pPr algn="l" rtl="0" eaLnBrk="0" fontAlgn="base" hangingPunct="0">
        <a:spcBef>
          <a:spcPct val="0"/>
        </a:spcBef>
        <a:spcAft>
          <a:spcPct val="0"/>
        </a:spcAft>
        <a:defRPr sz="3600">
          <a:solidFill>
            <a:schemeClr val="tx2"/>
          </a:solidFill>
          <a:latin typeface="Franklin Gothic Medium" panose="020B0603020102020204" pitchFamily="34" charset="0"/>
        </a:defRPr>
      </a:lvl5pPr>
      <a:lvl6pPr marL="457200" algn="l" rtl="0" fontAlgn="base">
        <a:spcBef>
          <a:spcPct val="0"/>
        </a:spcBef>
        <a:spcAft>
          <a:spcPct val="0"/>
        </a:spcAft>
        <a:defRPr sz="3600">
          <a:solidFill>
            <a:schemeClr val="tx2"/>
          </a:solidFill>
          <a:latin typeface="Franklin Gothic Medium" panose="020B0603020102020204" pitchFamily="34" charset="0"/>
        </a:defRPr>
      </a:lvl6pPr>
      <a:lvl7pPr marL="914400" algn="l" rtl="0" fontAlgn="base">
        <a:spcBef>
          <a:spcPct val="0"/>
        </a:spcBef>
        <a:spcAft>
          <a:spcPct val="0"/>
        </a:spcAft>
        <a:defRPr sz="3600">
          <a:solidFill>
            <a:schemeClr val="tx2"/>
          </a:solidFill>
          <a:latin typeface="Franklin Gothic Medium" panose="020B0603020102020204" pitchFamily="34" charset="0"/>
        </a:defRPr>
      </a:lvl7pPr>
      <a:lvl8pPr marL="1371600" algn="l" rtl="0" fontAlgn="base">
        <a:spcBef>
          <a:spcPct val="0"/>
        </a:spcBef>
        <a:spcAft>
          <a:spcPct val="0"/>
        </a:spcAft>
        <a:defRPr sz="3600">
          <a:solidFill>
            <a:schemeClr val="tx2"/>
          </a:solidFill>
          <a:latin typeface="Franklin Gothic Medium" panose="020B0603020102020204" pitchFamily="34" charset="0"/>
        </a:defRPr>
      </a:lvl8pPr>
      <a:lvl9pPr marL="1828800" algn="l" rtl="0" fontAlgn="base">
        <a:spcBef>
          <a:spcPct val="0"/>
        </a:spcBef>
        <a:spcAft>
          <a:spcPct val="0"/>
        </a:spcAft>
        <a:defRPr sz="3600">
          <a:solidFill>
            <a:schemeClr val="tx2"/>
          </a:solidFill>
          <a:latin typeface="Franklin Gothic Medium" panose="020B0603020102020204"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A41CFCB5-5606-40C2-9130-17351868CCBA}"/>
              </a:ext>
            </a:extLst>
          </p:cNvPr>
          <p:cNvSpPr>
            <a:spLocks noGrp="1" noRot="1" noChangeArrowheads="1"/>
          </p:cNvSpPr>
          <p:nvPr>
            <p:ph type="title"/>
          </p:nvPr>
        </p:nvSpPr>
        <p:spPr bwMode="auto">
          <a:xfrm>
            <a:off x="301625" y="228600"/>
            <a:ext cx="8510588" cy="1325563"/>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98307" name="Rectangle 3">
            <a:extLst>
              <a:ext uri="{FF2B5EF4-FFF2-40B4-BE49-F238E27FC236}">
                <a16:creationId xmlns:a16="http://schemas.microsoft.com/office/drawing/2014/main" id="{CF9C4D84-A378-4891-8E14-9425C768751E}"/>
              </a:ext>
            </a:extLst>
          </p:cNvPr>
          <p:cNvSpPr>
            <a:spLocks noGrp="1" noRot="1" noChangeArrowheads="1"/>
          </p:cNvSpPr>
          <p:nvPr>
            <p:ph type="body" idx="1"/>
          </p:nvPr>
        </p:nvSpPr>
        <p:spPr bwMode="auto">
          <a:xfrm>
            <a:off x="301625" y="1676400"/>
            <a:ext cx="8540750" cy="442277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8308" name="Rectangle 4">
            <a:extLst>
              <a:ext uri="{FF2B5EF4-FFF2-40B4-BE49-F238E27FC236}">
                <a16:creationId xmlns:a16="http://schemas.microsoft.com/office/drawing/2014/main" id="{81FDA10E-DDC7-442F-A827-D3D40F960DF4}"/>
              </a:ext>
            </a:extLst>
          </p:cNvPr>
          <p:cNvSpPr>
            <a:spLocks noGrp="1" noChangeArrowheads="1"/>
          </p:cNvSpPr>
          <p:nvPr>
            <p:ph type="dt" sz="half" idx="2"/>
          </p:nvPr>
        </p:nvSpPr>
        <p:spPr bwMode="auto">
          <a:xfrm>
            <a:off x="304800" y="6245225"/>
            <a:ext cx="22860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cs typeface="Arial" charset="0"/>
              </a:defRPr>
            </a:lvl1pPr>
          </a:lstStyle>
          <a:p>
            <a:pPr>
              <a:defRPr/>
            </a:pPr>
            <a:endParaRPr lang="en-US" altLang="en-US"/>
          </a:p>
        </p:txBody>
      </p:sp>
      <p:sp>
        <p:nvSpPr>
          <p:cNvPr id="98309" name="Rectangle 5">
            <a:extLst>
              <a:ext uri="{FF2B5EF4-FFF2-40B4-BE49-F238E27FC236}">
                <a16:creationId xmlns:a16="http://schemas.microsoft.com/office/drawing/2014/main" id="{76E9CAB6-ABC7-434A-AB13-8F1E27AFB122}"/>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cs typeface="Arial" charset="0"/>
              </a:defRPr>
            </a:lvl1pPr>
          </a:lstStyle>
          <a:p>
            <a:pPr>
              <a:defRPr/>
            </a:pPr>
            <a:endParaRPr lang="en-US" altLang="en-US"/>
          </a:p>
        </p:txBody>
      </p:sp>
      <p:sp>
        <p:nvSpPr>
          <p:cNvPr id="98310" name="Rectangle 6">
            <a:extLst>
              <a:ext uri="{FF2B5EF4-FFF2-40B4-BE49-F238E27FC236}">
                <a16:creationId xmlns:a16="http://schemas.microsoft.com/office/drawing/2014/main" id="{FC77853E-EA6C-4038-B3F4-DE8C1EDBEEA5}"/>
              </a:ext>
            </a:extLst>
          </p:cNvPr>
          <p:cNvSpPr>
            <a:spLocks noGrp="1" noChangeArrowheads="1"/>
          </p:cNvSpPr>
          <p:nvPr>
            <p:ph type="sldNum" sz="quarter" idx="4"/>
          </p:nvPr>
        </p:nvSpPr>
        <p:spPr bwMode="auto">
          <a:xfrm>
            <a:off x="6553200" y="6245225"/>
            <a:ext cx="22860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cs typeface="Arial" charset="0"/>
              </a:defRPr>
            </a:lvl1pPr>
          </a:lstStyle>
          <a:p>
            <a:pPr>
              <a:defRPr/>
            </a:pPr>
            <a:fld id="{CF2EBFFB-EC98-472B-B2CD-41E2415BFBA4}"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4495" r:id="rId1"/>
    <p:sldLayoutId id="2147484496" r:id="rId2"/>
    <p:sldLayoutId id="2147484497" r:id="rId3"/>
    <p:sldLayoutId id="2147484498" r:id="rId4"/>
    <p:sldLayoutId id="2147484499" r:id="rId5"/>
    <p:sldLayoutId id="2147484500" r:id="rId6"/>
    <p:sldLayoutId id="2147484501" r:id="rId7"/>
    <p:sldLayoutId id="2147484502" r:id="rId8"/>
    <p:sldLayoutId id="2147484503" r:id="rId9"/>
    <p:sldLayoutId id="2147484504" r:id="rId10"/>
    <p:sldLayoutId id="2147484505" r:id="rId11"/>
  </p:sldLayoutIdLst>
  <p:hf hdr="0" ftr="0" dt="0"/>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accent2">
            <a:lumMod val="50000"/>
          </a:schemeClr>
        </a:solidFill>
        <a:effectLst/>
      </p:bgPr>
    </p:bg>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985EB478-1DFD-44BA-8BD9-5DAAC535A20F}"/>
              </a:ext>
            </a:extLst>
          </p:cNvPr>
          <p:cNvSpPr>
            <a:spLocks noChangeArrowheads="1"/>
          </p:cNvSpPr>
          <p:nvPr userDrawn="1"/>
        </p:nvSpPr>
        <p:spPr bwMode="auto">
          <a:xfrm>
            <a:off x="0" y="0"/>
            <a:ext cx="9144000" cy="692150"/>
          </a:xfrm>
          <a:prstGeom prst="rect">
            <a:avLst/>
          </a:prstGeom>
          <a:solidFill>
            <a:srgbClr val="6699FF"/>
          </a:solidFill>
          <a:ln>
            <a:noFill/>
          </a:ln>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defRPr/>
            </a:pPr>
            <a:endParaRPr lang="ru-RU" altLang="ru-RU" sz="1800" b="0">
              <a:solidFill>
                <a:srgbClr val="000000"/>
              </a:solidFill>
              <a:latin typeface="Arial" panose="020B0604020202020204" pitchFamily="34" charset="0"/>
              <a:cs typeface="Arial" charset="0"/>
            </a:endParaRPr>
          </a:p>
        </p:txBody>
      </p:sp>
      <p:pic>
        <p:nvPicPr>
          <p:cNvPr id="11267" name="Picture 9" descr="IPA_small_png">
            <a:extLst>
              <a:ext uri="{FF2B5EF4-FFF2-40B4-BE49-F238E27FC236}">
                <a16:creationId xmlns:a16="http://schemas.microsoft.com/office/drawing/2014/main" id="{6A987ACA-B1A2-41BB-AB53-4C1E5397302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7788" y="38100"/>
            <a:ext cx="81915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Rectangle 10">
            <a:extLst>
              <a:ext uri="{FF2B5EF4-FFF2-40B4-BE49-F238E27FC236}">
                <a16:creationId xmlns:a16="http://schemas.microsoft.com/office/drawing/2014/main" id="{5EF1BB84-843D-4962-9827-94B17763B6EB}"/>
              </a:ext>
            </a:extLst>
          </p:cNvPr>
          <p:cNvSpPr>
            <a:spLocks noChangeArrowheads="1"/>
          </p:cNvSpPr>
          <p:nvPr userDrawn="1"/>
        </p:nvSpPr>
        <p:spPr bwMode="auto">
          <a:xfrm>
            <a:off x="7161213" y="6491288"/>
            <a:ext cx="1978025" cy="366712"/>
          </a:xfrm>
          <a:prstGeom prst="rect">
            <a:avLst/>
          </a:prstGeom>
          <a:noFill/>
          <a:ln>
            <a:noFill/>
          </a:ln>
          <a:effectLst>
            <a:outerShdw dist="17961" dir="2700000" algn="ctr" rotWithShape="0">
              <a:srgbClr val="3366FF">
                <a:alpha val="50000"/>
              </a:srgbClr>
            </a:outerShdw>
          </a:effec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defRPr/>
            </a:pPr>
            <a:r>
              <a:rPr lang="de-DE" altLang="ru-RU" sz="1800">
                <a:solidFill>
                  <a:srgbClr val="FFFFFF"/>
                </a:solidFill>
                <a:latin typeface="Calibri" panose="020F0502020204030204" pitchFamily="34" charset="0"/>
                <a:cs typeface="Arial" charset="0"/>
              </a:rPr>
              <a:t>ipa-permafrost.org</a:t>
            </a:r>
          </a:p>
        </p:txBody>
      </p:sp>
      <p:sp>
        <p:nvSpPr>
          <p:cNvPr id="11269" name="Rectangle 2">
            <a:extLst>
              <a:ext uri="{FF2B5EF4-FFF2-40B4-BE49-F238E27FC236}">
                <a16:creationId xmlns:a16="http://schemas.microsoft.com/office/drawing/2014/main" id="{F8CF88F9-93EA-4087-B3DB-68E4A1A4C746}"/>
              </a:ext>
            </a:extLst>
          </p:cNvPr>
          <p:cNvSpPr>
            <a:spLocks noGrp="1" noChangeArrowheads="1"/>
          </p:cNvSpPr>
          <p:nvPr>
            <p:ph type="title"/>
          </p:nvPr>
        </p:nvSpPr>
        <p:spPr bwMode="auto">
          <a:xfrm>
            <a:off x="0" y="790575"/>
            <a:ext cx="9144000" cy="577850"/>
          </a:xfrm>
          <a:prstGeom prst="rect">
            <a:avLst/>
          </a:prstGeom>
          <a:noFill/>
          <a:ln>
            <a:noFill/>
          </a:ln>
          <a:effectLst>
            <a:outerShdw dist="17961" dir="2700000" algn="ctr" rotWithShape="0">
              <a:srgbClr val="537CFF"/>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ru-RU"/>
              <a:t>Titelmasterformat durch Klicken bearbeiten</a:t>
            </a:r>
          </a:p>
        </p:txBody>
      </p:sp>
      <p:sp>
        <p:nvSpPr>
          <p:cNvPr id="11270" name="Rectangle 3">
            <a:extLst>
              <a:ext uri="{FF2B5EF4-FFF2-40B4-BE49-F238E27FC236}">
                <a16:creationId xmlns:a16="http://schemas.microsoft.com/office/drawing/2014/main" id="{332FBC4C-AAAB-4371-804B-E805300F3E7F}"/>
              </a:ext>
            </a:extLst>
          </p:cNvPr>
          <p:cNvSpPr>
            <a:spLocks noGrp="1" noChangeArrowheads="1"/>
          </p:cNvSpPr>
          <p:nvPr>
            <p:ph type="body" idx="1"/>
          </p:nvPr>
        </p:nvSpPr>
        <p:spPr bwMode="auto">
          <a:xfrm>
            <a:off x="434975" y="1520825"/>
            <a:ext cx="8229600" cy="460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ru-RU"/>
              <a:t>Textmasterformate durch Klicken bearbeiten</a:t>
            </a:r>
          </a:p>
          <a:p>
            <a:pPr lvl="1"/>
            <a:r>
              <a:rPr lang="de-DE" altLang="ru-RU"/>
              <a:t>Zweite Ebene</a:t>
            </a:r>
          </a:p>
          <a:p>
            <a:pPr lvl="2"/>
            <a:r>
              <a:rPr lang="de-DE" altLang="ru-RU"/>
              <a:t>Dritte Ebene</a:t>
            </a:r>
          </a:p>
          <a:p>
            <a:pPr lvl="3"/>
            <a:r>
              <a:rPr lang="de-DE" altLang="ru-RU"/>
              <a:t>Vierte Ebene</a:t>
            </a:r>
          </a:p>
          <a:p>
            <a:pPr lvl="4"/>
            <a:r>
              <a:rPr lang="de-DE" altLang="ru-RU"/>
              <a:t>Fünfte Ebene</a:t>
            </a:r>
          </a:p>
        </p:txBody>
      </p:sp>
      <p:sp>
        <p:nvSpPr>
          <p:cNvPr id="7175" name="Text Box 11">
            <a:extLst>
              <a:ext uri="{FF2B5EF4-FFF2-40B4-BE49-F238E27FC236}">
                <a16:creationId xmlns:a16="http://schemas.microsoft.com/office/drawing/2014/main" id="{636212D9-C640-463F-BAB4-5C056F7FD693}"/>
              </a:ext>
            </a:extLst>
          </p:cNvPr>
          <p:cNvSpPr txBox="1">
            <a:spLocks noChangeArrowheads="1"/>
          </p:cNvSpPr>
          <p:nvPr userDrawn="1"/>
        </p:nvSpPr>
        <p:spPr bwMode="auto">
          <a:xfrm>
            <a:off x="1858963" y="219075"/>
            <a:ext cx="7191375" cy="641350"/>
          </a:xfrm>
          <a:prstGeom prst="rect">
            <a:avLst/>
          </a:prstGeom>
          <a:noFill/>
          <a:ln>
            <a:noFill/>
          </a:ln>
          <a:effectLst/>
        </p:spPr>
        <p:txBody>
          <a:bodyPr wrap="non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defRPr/>
            </a:pPr>
            <a:r>
              <a:rPr lang="de-DE" sz="3600">
                <a:solidFill>
                  <a:srgbClr val="FFFFFF"/>
                </a:solidFill>
                <a:latin typeface="Calibri" pitchFamily="34" charset="0"/>
                <a:cs typeface="Arial" charset="0"/>
              </a:rPr>
              <a:t>International Permafrost Association</a:t>
            </a:r>
          </a:p>
        </p:txBody>
      </p:sp>
      <p:pic>
        <p:nvPicPr>
          <p:cNvPr id="11272" name="Picture 15" descr="AWI_w_logo_only">
            <a:extLst>
              <a:ext uri="{FF2B5EF4-FFF2-40B4-BE49-F238E27FC236}">
                <a16:creationId xmlns:a16="http://schemas.microsoft.com/office/drawing/2014/main" id="{FDD49667-B2FE-4479-B58E-8EF40D1688F2}"/>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00013" y="6499225"/>
            <a:ext cx="8048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619" r:id="rId1"/>
    <p:sldLayoutId id="2147484528" r:id="rId2"/>
    <p:sldLayoutId id="2147484529" r:id="rId3"/>
    <p:sldLayoutId id="2147484530" r:id="rId4"/>
    <p:sldLayoutId id="2147484531" r:id="rId5"/>
    <p:sldLayoutId id="2147484532" r:id="rId6"/>
    <p:sldLayoutId id="2147484533" r:id="rId7"/>
    <p:sldLayoutId id="2147484534" r:id="rId8"/>
    <p:sldLayoutId id="2147484535" r:id="rId9"/>
    <p:sldLayoutId id="2147484536" r:id="rId10"/>
    <p:sldLayoutId id="2147484537" r:id="rId11"/>
  </p:sldLayoutIdLst>
  <p:transition>
    <p:fade/>
  </p:transition>
  <p:hf hdr="0" ftr="0" dt="0"/>
  <p:txStyles>
    <p:titleStyle>
      <a:lvl1pPr algn="l" rtl="0" eaLnBrk="0" fontAlgn="base" hangingPunct="0">
        <a:spcBef>
          <a:spcPct val="0"/>
        </a:spcBef>
        <a:spcAft>
          <a:spcPct val="0"/>
        </a:spcAft>
        <a:defRPr sz="3600" b="1">
          <a:solidFill>
            <a:srgbClr val="CC0099"/>
          </a:solidFill>
          <a:latin typeface="+mj-lt"/>
          <a:ea typeface="+mj-ea"/>
          <a:cs typeface="+mj-cs"/>
        </a:defRPr>
      </a:lvl1pPr>
      <a:lvl2pPr algn="l" rtl="0" eaLnBrk="0" fontAlgn="base" hangingPunct="0">
        <a:spcBef>
          <a:spcPct val="0"/>
        </a:spcBef>
        <a:spcAft>
          <a:spcPct val="0"/>
        </a:spcAft>
        <a:defRPr sz="3600" b="1">
          <a:solidFill>
            <a:srgbClr val="CC0099"/>
          </a:solidFill>
          <a:latin typeface="Calibri" pitchFamily="34" charset="0"/>
        </a:defRPr>
      </a:lvl2pPr>
      <a:lvl3pPr algn="l" rtl="0" eaLnBrk="0" fontAlgn="base" hangingPunct="0">
        <a:spcBef>
          <a:spcPct val="0"/>
        </a:spcBef>
        <a:spcAft>
          <a:spcPct val="0"/>
        </a:spcAft>
        <a:defRPr sz="3600" b="1">
          <a:solidFill>
            <a:srgbClr val="CC0099"/>
          </a:solidFill>
          <a:latin typeface="Calibri" pitchFamily="34" charset="0"/>
        </a:defRPr>
      </a:lvl3pPr>
      <a:lvl4pPr algn="l" rtl="0" eaLnBrk="0" fontAlgn="base" hangingPunct="0">
        <a:spcBef>
          <a:spcPct val="0"/>
        </a:spcBef>
        <a:spcAft>
          <a:spcPct val="0"/>
        </a:spcAft>
        <a:defRPr sz="3600" b="1">
          <a:solidFill>
            <a:srgbClr val="CC0099"/>
          </a:solidFill>
          <a:latin typeface="Calibri" pitchFamily="34" charset="0"/>
        </a:defRPr>
      </a:lvl4pPr>
      <a:lvl5pPr algn="l" rtl="0" eaLnBrk="0" fontAlgn="base" hangingPunct="0">
        <a:spcBef>
          <a:spcPct val="0"/>
        </a:spcBef>
        <a:spcAft>
          <a:spcPct val="0"/>
        </a:spcAft>
        <a:defRPr sz="3600" b="1">
          <a:solidFill>
            <a:srgbClr val="CC0099"/>
          </a:solidFill>
          <a:latin typeface="Calibri" pitchFamily="34" charset="0"/>
        </a:defRPr>
      </a:lvl5pPr>
      <a:lvl6pPr marL="457200" algn="l" rtl="0" fontAlgn="base">
        <a:spcBef>
          <a:spcPct val="0"/>
        </a:spcBef>
        <a:spcAft>
          <a:spcPct val="0"/>
        </a:spcAft>
        <a:defRPr sz="3600" b="1">
          <a:solidFill>
            <a:srgbClr val="CC0099"/>
          </a:solidFill>
          <a:latin typeface="Calibri" pitchFamily="34" charset="0"/>
        </a:defRPr>
      </a:lvl6pPr>
      <a:lvl7pPr marL="914400" algn="l" rtl="0" fontAlgn="base">
        <a:spcBef>
          <a:spcPct val="0"/>
        </a:spcBef>
        <a:spcAft>
          <a:spcPct val="0"/>
        </a:spcAft>
        <a:defRPr sz="3600" b="1">
          <a:solidFill>
            <a:srgbClr val="CC0099"/>
          </a:solidFill>
          <a:latin typeface="Calibri" pitchFamily="34" charset="0"/>
        </a:defRPr>
      </a:lvl7pPr>
      <a:lvl8pPr marL="1371600" algn="l" rtl="0" fontAlgn="base">
        <a:spcBef>
          <a:spcPct val="0"/>
        </a:spcBef>
        <a:spcAft>
          <a:spcPct val="0"/>
        </a:spcAft>
        <a:defRPr sz="3600" b="1">
          <a:solidFill>
            <a:srgbClr val="CC0099"/>
          </a:solidFill>
          <a:latin typeface="Calibri" pitchFamily="34" charset="0"/>
        </a:defRPr>
      </a:lvl8pPr>
      <a:lvl9pPr marL="1828800" algn="l" rtl="0" fontAlgn="base">
        <a:spcBef>
          <a:spcPct val="0"/>
        </a:spcBef>
        <a:spcAft>
          <a:spcPct val="0"/>
        </a:spcAft>
        <a:defRPr sz="3600" b="1">
          <a:solidFill>
            <a:srgbClr val="CC0099"/>
          </a:solidFill>
          <a:latin typeface="Calibri" pitchFamily="34" charset="0"/>
        </a:defRPr>
      </a:lvl9pPr>
    </p:titleStyle>
    <p:bodyStyle>
      <a:lvl1pPr marL="342900" indent="-342900" algn="l" rtl="0" eaLnBrk="0" fontAlgn="base" hangingPunct="0">
        <a:spcBef>
          <a:spcPct val="20000"/>
        </a:spcBef>
        <a:spcAft>
          <a:spcPct val="0"/>
        </a:spcAft>
        <a:buChar char="•"/>
        <a:defRPr sz="2800">
          <a:solidFill>
            <a:srgbClr val="860063"/>
          </a:solidFill>
          <a:latin typeface="+mn-lt"/>
          <a:ea typeface="+mn-ea"/>
          <a:cs typeface="+mn-cs"/>
        </a:defRPr>
      </a:lvl1pPr>
      <a:lvl2pPr marL="742950" indent="-285750" algn="l" rtl="0" eaLnBrk="0" fontAlgn="base" hangingPunct="0">
        <a:spcBef>
          <a:spcPct val="20000"/>
        </a:spcBef>
        <a:spcAft>
          <a:spcPct val="0"/>
        </a:spcAft>
        <a:buChar char="–"/>
        <a:defRPr sz="2400">
          <a:solidFill>
            <a:srgbClr val="860063"/>
          </a:solidFill>
          <a:latin typeface="+mn-lt"/>
        </a:defRPr>
      </a:lvl2pPr>
      <a:lvl3pPr marL="1143000" indent="-228600" algn="l" rtl="0" eaLnBrk="0" fontAlgn="base" hangingPunct="0">
        <a:spcBef>
          <a:spcPct val="20000"/>
        </a:spcBef>
        <a:spcAft>
          <a:spcPct val="0"/>
        </a:spcAft>
        <a:buChar char="•"/>
        <a:defRPr sz="2000">
          <a:solidFill>
            <a:srgbClr val="860063"/>
          </a:solidFill>
          <a:latin typeface="+mn-lt"/>
        </a:defRPr>
      </a:lvl3pPr>
      <a:lvl4pPr marL="1600200" indent="-228600" algn="l" rtl="0" eaLnBrk="0" fontAlgn="base" hangingPunct="0">
        <a:spcBef>
          <a:spcPct val="20000"/>
        </a:spcBef>
        <a:spcAft>
          <a:spcPct val="0"/>
        </a:spcAft>
        <a:buChar char="–"/>
        <a:defRPr>
          <a:solidFill>
            <a:srgbClr val="860063"/>
          </a:solidFill>
          <a:latin typeface="+mn-lt"/>
        </a:defRPr>
      </a:lvl4pPr>
      <a:lvl5pPr marL="2057400" indent="-228600" algn="l" rtl="0" eaLnBrk="0" fontAlgn="base" hangingPunct="0">
        <a:spcBef>
          <a:spcPct val="20000"/>
        </a:spcBef>
        <a:spcAft>
          <a:spcPct val="0"/>
        </a:spcAft>
        <a:buChar char="»"/>
        <a:defRPr sz="1600">
          <a:solidFill>
            <a:srgbClr val="860063"/>
          </a:solidFill>
          <a:latin typeface="+mn-lt"/>
        </a:defRPr>
      </a:lvl5pPr>
      <a:lvl6pPr marL="2514600" indent="-228600" algn="l" rtl="0" fontAlgn="base">
        <a:spcBef>
          <a:spcPct val="20000"/>
        </a:spcBef>
        <a:spcAft>
          <a:spcPct val="0"/>
        </a:spcAft>
        <a:buChar char="»"/>
        <a:defRPr sz="1600">
          <a:solidFill>
            <a:srgbClr val="860063"/>
          </a:solidFill>
          <a:latin typeface="+mn-lt"/>
        </a:defRPr>
      </a:lvl6pPr>
      <a:lvl7pPr marL="2971800" indent="-228600" algn="l" rtl="0" fontAlgn="base">
        <a:spcBef>
          <a:spcPct val="20000"/>
        </a:spcBef>
        <a:spcAft>
          <a:spcPct val="0"/>
        </a:spcAft>
        <a:buChar char="»"/>
        <a:defRPr sz="1600">
          <a:solidFill>
            <a:srgbClr val="860063"/>
          </a:solidFill>
          <a:latin typeface="+mn-lt"/>
        </a:defRPr>
      </a:lvl7pPr>
      <a:lvl8pPr marL="3429000" indent="-228600" algn="l" rtl="0" fontAlgn="base">
        <a:spcBef>
          <a:spcPct val="20000"/>
        </a:spcBef>
        <a:spcAft>
          <a:spcPct val="0"/>
        </a:spcAft>
        <a:buChar char="»"/>
        <a:defRPr sz="1600">
          <a:solidFill>
            <a:srgbClr val="860063"/>
          </a:solidFill>
          <a:latin typeface="+mn-lt"/>
        </a:defRPr>
      </a:lvl8pPr>
      <a:lvl9pPr marL="3886200" indent="-228600" algn="l" rtl="0" fontAlgn="base">
        <a:spcBef>
          <a:spcPct val="20000"/>
        </a:spcBef>
        <a:spcAft>
          <a:spcPct val="0"/>
        </a:spcAft>
        <a:buChar char="»"/>
        <a:defRPr sz="1600">
          <a:solidFill>
            <a:srgbClr val="860063"/>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accent2">
            <a:lumMod val="50000"/>
          </a:schemeClr>
        </a:solidFill>
        <a:effectLst/>
      </p:bgPr>
    </p:bg>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37D5A96A-02AA-4B53-92C6-DB9359EF0EB1}"/>
              </a:ext>
            </a:extLst>
          </p:cNvPr>
          <p:cNvSpPr>
            <a:spLocks noChangeArrowheads="1"/>
          </p:cNvSpPr>
          <p:nvPr userDrawn="1"/>
        </p:nvSpPr>
        <p:spPr bwMode="auto">
          <a:xfrm>
            <a:off x="0" y="0"/>
            <a:ext cx="9144000" cy="692150"/>
          </a:xfrm>
          <a:prstGeom prst="rect">
            <a:avLst/>
          </a:prstGeom>
          <a:solidFill>
            <a:srgbClr val="6699FF"/>
          </a:solidFill>
          <a:ln>
            <a:noFill/>
          </a:ln>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defRPr/>
            </a:pPr>
            <a:endParaRPr lang="ru-RU" altLang="ru-RU" sz="1800" b="0">
              <a:solidFill>
                <a:srgbClr val="000000"/>
              </a:solidFill>
              <a:latin typeface="Arial" panose="020B0604020202020204" pitchFamily="34" charset="0"/>
              <a:cs typeface="Arial" charset="0"/>
            </a:endParaRPr>
          </a:p>
        </p:txBody>
      </p:sp>
      <p:pic>
        <p:nvPicPr>
          <p:cNvPr id="12291" name="Picture 9" descr="IPA_small_png">
            <a:extLst>
              <a:ext uri="{FF2B5EF4-FFF2-40B4-BE49-F238E27FC236}">
                <a16:creationId xmlns:a16="http://schemas.microsoft.com/office/drawing/2014/main" id="{302F8DB6-4ADD-4FA9-B588-2BD5FA6DD34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7788" y="38100"/>
            <a:ext cx="81915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10">
            <a:extLst>
              <a:ext uri="{FF2B5EF4-FFF2-40B4-BE49-F238E27FC236}">
                <a16:creationId xmlns:a16="http://schemas.microsoft.com/office/drawing/2014/main" id="{86968AD0-D4A6-42E3-A34E-248CD8140C94}"/>
              </a:ext>
            </a:extLst>
          </p:cNvPr>
          <p:cNvSpPr>
            <a:spLocks noChangeArrowheads="1"/>
          </p:cNvSpPr>
          <p:nvPr userDrawn="1"/>
        </p:nvSpPr>
        <p:spPr bwMode="auto">
          <a:xfrm>
            <a:off x="7161213" y="6491288"/>
            <a:ext cx="1978025" cy="366712"/>
          </a:xfrm>
          <a:prstGeom prst="rect">
            <a:avLst/>
          </a:prstGeom>
          <a:noFill/>
          <a:ln>
            <a:noFill/>
          </a:ln>
          <a:effectLst>
            <a:outerShdw dist="17961" dir="2700000" algn="ctr" rotWithShape="0">
              <a:srgbClr val="3366FF">
                <a:alpha val="50000"/>
              </a:srgbClr>
            </a:outerShdw>
          </a:effec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defRPr/>
            </a:pPr>
            <a:r>
              <a:rPr lang="de-DE" altLang="ru-RU" sz="1800">
                <a:solidFill>
                  <a:srgbClr val="FFFFFF"/>
                </a:solidFill>
                <a:latin typeface="Calibri" panose="020F0502020204030204" pitchFamily="34" charset="0"/>
                <a:cs typeface="Arial" charset="0"/>
              </a:rPr>
              <a:t>ipa-permafrost.org</a:t>
            </a:r>
          </a:p>
        </p:txBody>
      </p:sp>
      <p:sp>
        <p:nvSpPr>
          <p:cNvPr id="12293" name="Rectangle 2">
            <a:extLst>
              <a:ext uri="{FF2B5EF4-FFF2-40B4-BE49-F238E27FC236}">
                <a16:creationId xmlns:a16="http://schemas.microsoft.com/office/drawing/2014/main" id="{2D92CC61-5DFF-48B0-BFA5-C2CB198DA5F4}"/>
              </a:ext>
            </a:extLst>
          </p:cNvPr>
          <p:cNvSpPr>
            <a:spLocks noGrp="1" noChangeArrowheads="1"/>
          </p:cNvSpPr>
          <p:nvPr>
            <p:ph type="title"/>
          </p:nvPr>
        </p:nvSpPr>
        <p:spPr bwMode="auto">
          <a:xfrm>
            <a:off x="0" y="790575"/>
            <a:ext cx="9144000" cy="577850"/>
          </a:xfrm>
          <a:prstGeom prst="rect">
            <a:avLst/>
          </a:prstGeom>
          <a:noFill/>
          <a:ln>
            <a:noFill/>
          </a:ln>
          <a:effectLst>
            <a:outerShdw dist="17961" dir="2700000" algn="ctr" rotWithShape="0">
              <a:srgbClr val="537CFF"/>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ru-RU"/>
              <a:t>Titelmasterformat durch Klicken bearbeiten</a:t>
            </a:r>
          </a:p>
        </p:txBody>
      </p:sp>
      <p:sp>
        <p:nvSpPr>
          <p:cNvPr id="12294" name="Rectangle 3">
            <a:extLst>
              <a:ext uri="{FF2B5EF4-FFF2-40B4-BE49-F238E27FC236}">
                <a16:creationId xmlns:a16="http://schemas.microsoft.com/office/drawing/2014/main" id="{718EC615-49E0-4D06-8C00-23E9AD92C26C}"/>
              </a:ext>
            </a:extLst>
          </p:cNvPr>
          <p:cNvSpPr>
            <a:spLocks noGrp="1" noChangeArrowheads="1"/>
          </p:cNvSpPr>
          <p:nvPr>
            <p:ph type="body" idx="1"/>
          </p:nvPr>
        </p:nvSpPr>
        <p:spPr bwMode="auto">
          <a:xfrm>
            <a:off x="434975" y="1520825"/>
            <a:ext cx="8229600" cy="460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ru-RU"/>
              <a:t>Textmasterformate durch Klicken bearbeiten</a:t>
            </a:r>
          </a:p>
          <a:p>
            <a:pPr lvl="1"/>
            <a:r>
              <a:rPr lang="de-DE" altLang="ru-RU"/>
              <a:t>Zweite Ebene</a:t>
            </a:r>
          </a:p>
          <a:p>
            <a:pPr lvl="2"/>
            <a:r>
              <a:rPr lang="de-DE" altLang="ru-RU"/>
              <a:t>Dritte Ebene</a:t>
            </a:r>
          </a:p>
          <a:p>
            <a:pPr lvl="3"/>
            <a:r>
              <a:rPr lang="de-DE" altLang="ru-RU"/>
              <a:t>Vierte Ebene</a:t>
            </a:r>
          </a:p>
          <a:p>
            <a:pPr lvl="4"/>
            <a:r>
              <a:rPr lang="de-DE" altLang="ru-RU"/>
              <a:t>Fünfte Ebene</a:t>
            </a:r>
          </a:p>
        </p:txBody>
      </p:sp>
      <p:sp>
        <p:nvSpPr>
          <p:cNvPr id="8199" name="Text Box 11">
            <a:extLst>
              <a:ext uri="{FF2B5EF4-FFF2-40B4-BE49-F238E27FC236}">
                <a16:creationId xmlns:a16="http://schemas.microsoft.com/office/drawing/2014/main" id="{8D924CAA-B4F5-4BD4-A4F5-113C498C3E0E}"/>
              </a:ext>
            </a:extLst>
          </p:cNvPr>
          <p:cNvSpPr txBox="1">
            <a:spLocks noChangeArrowheads="1"/>
          </p:cNvSpPr>
          <p:nvPr userDrawn="1"/>
        </p:nvSpPr>
        <p:spPr bwMode="auto">
          <a:xfrm>
            <a:off x="1858963" y="219075"/>
            <a:ext cx="7191375" cy="641350"/>
          </a:xfrm>
          <a:prstGeom prst="rect">
            <a:avLst/>
          </a:prstGeom>
          <a:noFill/>
          <a:ln>
            <a:noFill/>
          </a:ln>
          <a:effectLst/>
        </p:spPr>
        <p:txBody>
          <a:bodyPr wrap="non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defRPr/>
            </a:pPr>
            <a:r>
              <a:rPr lang="de-DE" sz="3600">
                <a:solidFill>
                  <a:srgbClr val="FFFFFF"/>
                </a:solidFill>
                <a:latin typeface="Calibri" pitchFamily="34" charset="0"/>
                <a:cs typeface="Arial" charset="0"/>
              </a:rPr>
              <a:t>International Permafrost Association</a:t>
            </a:r>
          </a:p>
        </p:txBody>
      </p:sp>
      <p:pic>
        <p:nvPicPr>
          <p:cNvPr id="12296" name="Picture 15" descr="AWI_w_logo_only">
            <a:extLst>
              <a:ext uri="{FF2B5EF4-FFF2-40B4-BE49-F238E27FC236}">
                <a16:creationId xmlns:a16="http://schemas.microsoft.com/office/drawing/2014/main" id="{39836638-4866-4B22-85D9-7D19D537959C}"/>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00013" y="6499225"/>
            <a:ext cx="8048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620" r:id="rId1"/>
    <p:sldLayoutId id="2147484538" r:id="rId2"/>
    <p:sldLayoutId id="2147484539" r:id="rId3"/>
    <p:sldLayoutId id="2147484540" r:id="rId4"/>
    <p:sldLayoutId id="2147484541" r:id="rId5"/>
    <p:sldLayoutId id="2147484542" r:id="rId6"/>
    <p:sldLayoutId id="2147484543" r:id="rId7"/>
    <p:sldLayoutId id="2147484544" r:id="rId8"/>
    <p:sldLayoutId id="2147484545" r:id="rId9"/>
    <p:sldLayoutId id="2147484546" r:id="rId10"/>
    <p:sldLayoutId id="2147484547" r:id="rId11"/>
  </p:sldLayoutIdLst>
  <p:transition>
    <p:fade/>
  </p:transition>
  <p:hf hdr="0" ftr="0" dt="0"/>
  <p:txStyles>
    <p:titleStyle>
      <a:lvl1pPr algn="l" rtl="0" eaLnBrk="0" fontAlgn="base" hangingPunct="0">
        <a:spcBef>
          <a:spcPct val="0"/>
        </a:spcBef>
        <a:spcAft>
          <a:spcPct val="0"/>
        </a:spcAft>
        <a:defRPr sz="3600" b="1">
          <a:solidFill>
            <a:srgbClr val="CC0099"/>
          </a:solidFill>
          <a:latin typeface="+mj-lt"/>
          <a:ea typeface="+mj-ea"/>
          <a:cs typeface="+mj-cs"/>
        </a:defRPr>
      </a:lvl1pPr>
      <a:lvl2pPr algn="l" rtl="0" eaLnBrk="0" fontAlgn="base" hangingPunct="0">
        <a:spcBef>
          <a:spcPct val="0"/>
        </a:spcBef>
        <a:spcAft>
          <a:spcPct val="0"/>
        </a:spcAft>
        <a:defRPr sz="3600" b="1">
          <a:solidFill>
            <a:srgbClr val="CC0099"/>
          </a:solidFill>
          <a:latin typeface="Calibri" pitchFamily="34" charset="0"/>
        </a:defRPr>
      </a:lvl2pPr>
      <a:lvl3pPr algn="l" rtl="0" eaLnBrk="0" fontAlgn="base" hangingPunct="0">
        <a:spcBef>
          <a:spcPct val="0"/>
        </a:spcBef>
        <a:spcAft>
          <a:spcPct val="0"/>
        </a:spcAft>
        <a:defRPr sz="3600" b="1">
          <a:solidFill>
            <a:srgbClr val="CC0099"/>
          </a:solidFill>
          <a:latin typeface="Calibri" pitchFamily="34" charset="0"/>
        </a:defRPr>
      </a:lvl3pPr>
      <a:lvl4pPr algn="l" rtl="0" eaLnBrk="0" fontAlgn="base" hangingPunct="0">
        <a:spcBef>
          <a:spcPct val="0"/>
        </a:spcBef>
        <a:spcAft>
          <a:spcPct val="0"/>
        </a:spcAft>
        <a:defRPr sz="3600" b="1">
          <a:solidFill>
            <a:srgbClr val="CC0099"/>
          </a:solidFill>
          <a:latin typeface="Calibri" pitchFamily="34" charset="0"/>
        </a:defRPr>
      </a:lvl4pPr>
      <a:lvl5pPr algn="l" rtl="0" eaLnBrk="0" fontAlgn="base" hangingPunct="0">
        <a:spcBef>
          <a:spcPct val="0"/>
        </a:spcBef>
        <a:spcAft>
          <a:spcPct val="0"/>
        </a:spcAft>
        <a:defRPr sz="3600" b="1">
          <a:solidFill>
            <a:srgbClr val="CC0099"/>
          </a:solidFill>
          <a:latin typeface="Calibri" pitchFamily="34" charset="0"/>
        </a:defRPr>
      </a:lvl5pPr>
      <a:lvl6pPr marL="457200" algn="l" rtl="0" fontAlgn="base">
        <a:spcBef>
          <a:spcPct val="0"/>
        </a:spcBef>
        <a:spcAft>
          <a:spcPct val="0"/>
        </a:spcAft>
        <a:defRPr sz="3600" b="1">
          <a:solidFill>
            <a:srgbClr val="CC0099"/>
          </a:solidFill>
          <a:latin typeface="Calibri" pitchFamily="34" charset="0"/>
        </a:defRPr>
      </a:lvl6pPr>
      <a:lvl7pPr marL="914400" algn="l" rtl="0" fontAlgn="base">
        <a:spcBef>
          <a:spcPct val="0"/>
        </a:spcBef>
        <a:spcAft>
          <a:spcPct val="0"/>
        </a:spcAft>
        <a:defRPr sz="3600" b="1">
          <a:solidFill>
            <a:srgbClr val="CC0099"/>
          </a:solidFill>
          <a:latin typeface="Calibri" pitchFamily="34" charset="0"/>
        </a:defRPr>
      </a:lvl7pPr>
      <a:lvl8pPr marL="1371600" algn="l" rtl="0" fontAlgn="base">
        <a:spcBef>
          <a:spcPct val="0"/>
        </a:spcBef>
        <a:spcAft>
          <a:spcPct val="0"/>
        </a:spcAft>
        <a:defRPr sz="3600" b="1">
          <a:solidFill>
            <a:srgbClr val="CC0099"/>
          </a:solidFill>
          <a:latin typeface="Calibri" pitchFamily="34" charset="0"/>
        </a:defRPr>
      </a:lvl8pPr>
      <a:lvl9pPr marL="1828800" algn="l" rtl="0" fontAlgn="base">
        <a:spcBef>
          <a:spcPct val="0"/>
        </a:spcBef>
        <a:spcAft>
          <a:spcPct val="0"/>
        </a:spcAft>
        <a:defRPr sz="3600" b="1">
          <a:solidFill>
            <a:srgbClr val="CC0099"/>
          </a:solidFill>
          <a:latin typeface="Calibri" pitchFamily="34" charset="0"/>
        </a:defRPr>
      </a:lvl9pPr>
    </p:titleStyle>
    <p:bodyStyle>
      <a:lvl1pPr marL="342900" indent="-342900" algn="l" rtl="0" eaLnBrk="0" fontAlgn="base" hangingPunct="0">
        <a:spcBef>
          <a:spcPct val="20000"/>
        </a:spcBef>
        <a:spcAft>
          <a:spcPct val="0"/>
        </a:spcAft>
        <a:buChar char="•"/>
        <a:defRPr sz="2800">
          <a:solidFill>
            <a:srgbClr val="860063"/>
          </a:solidFill>
          <a:latin typeface="+mn-lt"/>
          <a:ea typeface="+mn-ea"/>
          <a:cs typeface="+mn-cs"/>
        </a:defRPr>
      </a:lvl1pPr>
      <a:lvl2pPr marL="742950" indent="-285750" algn="l" rtl="0" eaLnBrk="0" fontAlgn="base" hangingPunct="0">
        <a:spcBef>
          <a:spcPct val="20000"/>
        </a:spcBef>
        <a:spcAft>
          <a:spcPct val="0"/>
        </a:spcAft>
        <a:buChar char="–"/>
        <a:defRPr sz="2400">
          <a:solidFill>
            <a:srgbClr val="860063"/>
          </a:solidFill>
          <a:latin typeface="+mn-lt"/>
        </a:defRPr>
      </a:lvl2pPr>
      <a:lvl3pPr marL="1143000" indent="-228600" algn="l" rtl="0" eaLnBrk="0" fontAlgn="base" hangingPunct="0">
        <a:spcBef>
          <a:spcPct val="20000"/>
        </a:spcBef>
        <a:spcAft>
          <a:spcPct val="0"/>
        </a:spcAft>
        <a:buChar char="•"/>
        <a:defRPr sz="2000">
          <a:solidFill>
            <a:srgbClr val="860063"/>
          </a:solidFill>
          <a:latin typeface="+mn-lt"/>
        </a:defRPr>
      </a:lvl3pPr>
      <a:lvl4pPr marL="1600200" indent="-228600" algn="l" rtl="0" eaLnBrk="0" fontAlgn="base" hangingPunct="0">
        <a:spcBef>
          <a:spcPct val="20000"/>
        </a:spcBef>
        <a:spcAft>
          <a:spcPct val="0"/>
        </a:spcAft>
        <a:buChar char="–"/>
        <a:defRPr>
          <a:solidFill>
            <a:srgbClr val="860063"/>
          </a:solidFill>
          <a:latin typeface="+mn-lt"/>
        </a:defRPr>
      </a:lvl4pPr>
      <a:lvl5pPr marL="2057400" indent="-228600" algn="l" rtl="0" eaLnBrk="0" fontAlgn="base" hangingPunct="0">
        <a:spcBef>
          <a:spcPct val="20000"/>
        </a:spcBef>
        <a:spcAft>
          <a:spcPct val="0"/>
        </a:spcAft>
        <a:buChar char="»"/>
        <a:defRPr sz="1600">
          <a:solidFill>
            <a:srgbClr val="860063"/>
          </a:solidFill>
          <a:latin typeface="+mn-lt"/>
        </a:defRPr>
      </a:lvl5pPr>
      <a:lvl6pPr marL="2514600" indent="-228600" algn="l" rtl="0" fontAlgn="base">
        <a:spcBef>
          <a:spcPct val="20000"/>
        </a:spcBef>
        <a:spcAft>
          <a:spcPct val="0"/>
        </a:spcAft>
        <a:buChar char="»"/>
        <a:defRPr sz="1600">
          <a:solidFill>
            <a:srgbClr val="860063"/>
          </a:solidFill>
          <a:latin typeface="+mn-lt"/>
        </a:defRPr>
      </a:lvl6pPr>
      <a:lvl7pPr marL="2971800" indent="-228600" algn="l" rtl="0" fontAlgn="base">
        <a:spcBef>
          <a:spcPct val="20000"/>
        </a:spcBef>
        <a:spcAft>
          <a:spcPct val="0"/>
        </a:spcAft>
        <a:buChar char="»"/>
        <a:defRPr sz="1600">
          <a:solidFill>
            <a:srgbClr val="860063"/>
          </a:solidFill>
          <a:latin typeface="+mn-lt"/>
        </a:defRPr>
      </a:lvl7pPr>
      <a:lvl8pPr marL="3429000" indent="-228600" algn="l" rtl="0" fontAlgn="base">
        <a:spcBef>
          <a:spcPct val="20000"/>
        </a:spcBef>
        <a:spcAft>
          <a:spcPct val="0"/>
        </a:spcAft>
        <a:buChar char="»"/>
        <a:defRPr sz="1600">
          <a:solidFill>
            <a:srgbClr val="860063"/>
          </a:solidFill>
          <a:latin typeface="+mn-lt"/>
        </a:defRPr>
      </a:lvl8pPr>
      <a:lvl9pPr marL="3886200" indent="-228600" algn="l" rtl="0" fontAlgn="base">
        <a:spcBef>
          <a:spcPct val="20000"/>
        </a:spcBef>
        <a:spcAft>
          <a:spcPct val="0"/>
        </a:spcAft>
        <a:buChar char="»"/>
        <a:defRPr sz="1600">
          <a:solidFill>
            <a:srgbClr val="860063"/>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accent2">
            <a:lumMod val="50000"/>
          </a:schemeClr>
        </a:solidFill>
        <a:effectLst/>
      </p:bgPr>
    </p:bg>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74E065E4-ABB6-4144-BB49-55991CBCAA20}"/>
              </a:ext>
            </a:extLst>
          </p:cNvPr>
          <p:cNvSpPr>
            <a:spLocks noChangeArrowheads="1"/>
          </p:cNvSpPr>
          <p:nvPr userDrawn="1"/>
        </p:nvSpPr>
        <p:spPr bwMode="auto">
          <a:xfrm>
            <a:off x="0" y="0"/>
            <a:ext cx="9144000" cy="692150"/>
          </a:xfrm>
          <a:prstGeom prst="rect">
            <a:avLst/>
          </a:prstGeom>
          <a:solidFill>
            <a:srgbClr val="6699FF"/>
          </a:solidFill>
          <a:ln>
            <a:noFill/>
          </a:ln>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defRPr/>
            </a:pPr>
            <a:endParaRPr lang="ru-RU" altLang="ru-RU" sz="1800" b="0">
              <a:solidFill>
                <a:srgbClr val="000000"/>
              </a:solidFill>
              <a:latin typeface="Arial" panose="020B0604020202020204" pitchFamily="34" charset="0"/>
              <a:cs typeface="Arial" charset="0"/>
            </a:endParaRPr>
          </a:p>
        </p:txBody>
      </p:sp>
      <p:pic>
        <p:nvPicPr>
          <p:cNvPr id="13315" name="Picture 9" descr="IPA_small_png">
            <a:extLst>
              <a:ext uri="{FF2B5EF4-FFF2-40B4-BE49-F238E27FC236}">
                <a16:creationId xmlns:a16="http://schemas.microsoft.com/office/drawing/2014/main" id="{DFFC0786-5A7D-4A64-9E65-A4305C53BA8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7788" y="38100"/>
            <a:ext cx="81915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10">
            <a:extLst>
              <a:ext uri="{FF2B5EF4-FFF2-40B4-BE49-F238E27FC236}">
                <a16:creationId xmlns:a16="http://schemas.microsoft.com/office/drawing/2014/main" id="{5D4F4DE2-3284-490E-8BC5-8BD82ACF90DC}"/>
              </a:ext>
            </a:extLst>
          </p:cNvPr>
          <p:cNvSpPr>
            <a:spLocks noChangeArrowheads="1"/>
          </p:cNvSpPr>
          <p:nvPr userDrawn="1"/>
        </p:nvSpPr>
        <p:spPr bwMode="auto">
          <a:xfrm>
            <a:off x="7161213" y="6491288"/>
            <a:ext cx="1978025" cy="366712"/>
          </a:xfrm>
          <a:prstGeom prst="rect">
            <a:avLst/>
          </a:prstGeom>
          <a:noFill/>
          <a:ln>
            <a:noFill/>
          </a:ln>
          <a:effectLst>
            <a:outerShdw dist="17961" dir="2700000" algn="ctr" rotWithShape="0">
              <a:srgbClr val="3366FF">
                <a:alpha val="50000"/>
              </a:srgbClr>
            </a:outerShdw>
          </a:effec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defRPr/>
            </a:pPr>
            <a:r>
              <a:rPr lang="de-DE" altLang="ru-RU" sz="1800">
                <a:solidFill>
                  <a:srgbClr val="FFFFFF"/>
                </a:solidFill>
                <a:latin typeface="Calibri" panose="020F0502020204030204" pitchFamily="34" charset="0"/>
                <a:cs typeface="Arial" charset="0"/>
              </a:rPr>
              <a:t>ipa-permafrost.org</a:t>
            </a:r>
          </a:p>
        </p:txBody>
      </p:sp>
      <p:sp>
        <p:nvSpPr>
          <p:cNvPr id="13317" name="Rectangle 2">
            <a:extLst>
              <a:ext uri="{FF2B5EF4-FFF2-40B4-BE49-F238E27FC236}">
                <a16:creationId xmlns:a16="http://schemas.microsoft.com/office/drawing/2014/main" id="{3404FFE4-CCE9-4089-BAFF-F1CA5D452185}"/>
              </a:ext>
            </a:extLst>
          </p:cNvPr>
          <p:cNvSpPr>
            <a:spLocks noGrp="1" noChangeArrowheads="1"/>
          </p:cNvSpPr>
          <p:nvPr>
            <p:ph type="title"/>
          </p:nvPr>
        </p:nvSpPr>
        <p:spPr bwMode="auto">
          <a:xfrm>
            <a:off x="0" y="790575"/>
            <a:ext cx="9144000" cy="577850"/>
          </a:xfrm>
          <a:prstGeom prst="rect">
            <a:avLst/>
          </a:prstGeom>
          <a:noFill/>
          <a:ln>
            <a:noFill/>
          </a:ln>
          <a:effectLst>
            <a:outerShdw dist="17961" dir="2700000" algn="ctr" rotWithShape="0">
              <a:srgbClr val="537CFF"/>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ru-RU"/>
              <a:t>Titelmasterformat durch Klicken bearbeiten</a:t>
            </a:r>
          </a:p>
        </p:txBody>
      </p:sp>
      <p:sp>
        <p:nvSpPr>
          <p:cNvPr id="13318" name="Rectangle 3">
            <a:extLst>
              <a:ext uri="{FF2B5EF4-FFF2-40B4-BE49-F238E27FC236}">
                <a16:creationId xmlns:a16="http://schemas.microsoft.com/office/drawing/2014/main" id="{F64C09D0-DD37-44E7-A223-98FD9D1EF6A5}"/>
              </a:ext>
            </a:extLst>
          </p:cNvPr>
          <p:cNvSpPr>
            <a:spLocks noGrp="1" noChangeArrowheads="1"/>
          </p:cNvSpPr>
          <p:nvPr>
            <p:ph type="body" idx="1"/>
          </p:nvPr>
        </p:nvSpPr>
        <p:spPr bwMode="auto">
          <a:xfrm>
            <a:off x="434975" y="1520825"/>
            <a:ext cx="8229600" cy="460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ru-RU"/>
              <a:t>Textmasterformate durch Klicken bearbeiten</a:t>
            </a:r>
          </a:p>
          <a:p>
            <a:pPr lvl="1"/>
            <a:r>
              <a:rPr lang="de-DE" altLang="ru-RU"/>
              <a:t>Zweite Ebene</a:t>
            </a:r>
          </a:p>
          <a:p>
            <a:pPr lvl="2"/>
            <a:r>
              <a:rPr lang="de-DE" altLang="ru-RU"/>
              <a:t>Dritte Ebene</a:t>
            </a:r>
          </a:p>
          <a:p>
            <a:pPr lvl="3"/>
            <a:r>
              <a:rPr lang="de-DE" altLang="ru-RU"/>
              <a:t>Vierte Ebene</a:t>
            </a:r>
          </a:p>
          <a:p>
            <a:pPr lvl="4"/>
            <a:r>
              <a:rPr lang="de-DE" altLang="ru-RU"/>
              <a:t>Fünfte Ebene</a:t>
            </a:r>
          </a:p>
        </p:txBody>
      </p:sp>
      <p:sp>
        <p:nvSpPr>
          <p:cNvPr id="9223" name="Text Box 11">
            <a:extLst>
              <a:ext uri="{FF2B5EF4-FFF2-40B4-BE49-F238E27FC236}">
                <a16:creationId xmlns:a16="http://schemas.microsoft.com/office/drawing/2014/main" id="{CB75F5CE-D2C2-4165-AD0C-496C16A33E8D}"/>
              </a:ext>
            </a:extLst>
          </p:cNvPr>
          <p:cNvSpPr txBox="1">
            <a:spLocks noChangeArrowheads="1"/>
          </p:cNvSpPr>
          <p:nvPr userDrawn="1"/>
        </p:nvSpPr>
        <p:spPr bwMode="auto">
          <a:xfrm>
            <a:off x="1858963" y="219075"/>
            <a:ext cx="7191375" cy="641350"/>
          </a:xfrm>
          <a:prstGeom prst="rect">
            <a:avLst/>
          </a:prstGeom>
          <a:noFill/>
          <a:ln>
            <a:noFill/>
          </a:ln>
          <a:effectLst/>
        </p:spPr>
        <p:txBody>
          <a:bodyPr wrap="none">
            <a:spAutoFit/>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defRPr/>
            </a:pPr>
            <a:r>
              <a:rPr lang="de-DE" sz="3600">
                <a:solidFill>
                  <a:srgbClr val="FFFFFF"/>
                </a:solidFill>
                <a:latin typeface="Calibri" pitchFamily="34" charset="0"/>
                <a:cs typeface="Arial" charset="0"/>
              </a:rPr>
              <a:t>International Permafrost Association</a:t>
            </a:r>
          </a:p>
        </p:txBody>
      </p:sp>
      <p:pic>
        <p:nvPicPr>
          <p:cNvPr id="13320" name="Picture 15" descr="AWI_w_logo_only">
            <a:extLst>
              <a:ext uri="{FF2B5EF4-FFF2-40B4-BE49-F238E27FC236}">
                <a16:creationId xmlns:a16="http://schemas.microsoft.com/office/drawing/2014/main" id="{8DFC5DE3-ABC4-43F3-BCA1-3FA0DB17ECA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00013" y="6499225"/>
            <a:ext cx="8048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621" r:id="rId1"/>
    <p:sldLayoutId id="2147484548" r:id="rId2"/>
    <p:sldLayoutId id="2147484549" r:id="rId3"/>
    <p:sldLayoutId id="2147484550" r:id="rId4"/>
    <p:sldLayoutId id="2147484551" r:id="rId5"/>
    <p:sldLayoutId id="2147484552" r:id="rId6"/>
    <p:sldLayoutId id="2147484553" r:id="rId7"/>
    <p:sldLayoutId id="2147484554" r:id="rId8"/>
    <p:sldLayoutId id="2147484555" r:id="rId9"/>
    <p:sldLayoutId id="2147484556" r:id="rId10"/>
    <p:sldLayoutId id="2147484557" r:id="rId11"/>
  </p:sldLayoutIdLst>
  <p:transition>
    <p:fade/>
  </p:transition>
  <p:hf hdr="0" ftr="0" dt="0"/>
  <p:txStyles>
    <p:titleStyle>
      <a:lvl1pPr algn="l" rtl="0" eaLnBrk="0" fontAlgn="base" hangingPunct="0">
        <a:spcBef>
          <a:spcPct val="0"/>
        </a:spcBef>
        <a:spcAft>
          <a:spcPct val="0"/>
        </a:spcAft>
        <a:defRPr sz="3600" b="1">
          <a:solidFill>
            <a:srgbClr val="CC0099"/>
          </a:solidFill>
          <a:latin typeface="+mj-lt"/>
          <a:ea typeface="+mj-ea"/>
          <a:cs typeface="+mj-cs"/>
        </a:defRPr>
      </a:lvl1pPr>
      <a:lvl2pPr algn="l" rtl="0" eaLnBrk="0" fontAlgn="base" hangingPunct="0">
        <a:spcBef>
          <a:spcPct val="0"/>
        </a:spcBef>
        <a:spcAft>
          <a:spcPct val="0"/>
        </a:spcAft>
        <a:defRPr sz="3600" b="1">
          <a:solidFill>
            <a:srgbClr val="CC0099"/>
          </a:solidFill>
          <a:latin typeface="Calibri" pitchFamily="34" charset="0"/>
        </a:defRPr>
      </a:lvl2pPr>
      <a:lvl3pPr algn="l" rtl="0" eaLnBrk="0" fontAlgn="base" hangingPunct="0">
        <a:spcBef>
          <a:spcPct val="0"/>
        </a:spcBef>
        <a:spcAft>
          <a:spcPct val="0"/>
        </a:spcAft>
        <a:defRPr sz="3600" b="1">
          <a:solidFill>
            <a:srgbClr val="CC0099"/>
          </a:solidFill>
          <a:latin typeface="Calibri" pitchFamily="34" charset="0"/>
        </a:defRPr>
      </a:lvl3pPr>
      <a:lvl4pPr algn="l" rtl="0" eaLnBrk="0" fontAlgn="base" hangingPunct="0">
        <a:spcBef>
          <a:spcPct val="0"/>
        </a:spcBef>
        <a:spcAft>
          <a:spcPct val="0"/>
        </a:spcAft>
        <a:defRPr sz="3600" b="1">
          <a:solidFill>
            <a:srgbClr val="CC0099"/>
          </a:solidFill>
          <a:latin typeface="Calibri" pitchFamily="34" charset="0"/>
        </a:defRPr>
      </a:lvl4pPr>
      <a:lvl5pPr algn="l" rtl="0" eaLnBrk="0" fontAlgn="base" hangingPunct="0">
        <a:spcBef>
          <a:spcPct val="0"/>
        </a:spcBef>
        <a:spcAft>
          <a:spcPct val="0"/>
        </a:spcAft>
        <a:defRPr sz="3600" b="1">
          <a:solidFill>
            <a:srgbClr val="CC0099"/>
          </a:solidFill>
          <a:latin typeface="Calibri" pitchFamily="34" charset="0"/>
        </a:defRPr>
      </a:lvl5pPr>
      <a:lvl6pPr marL="457200" algn="l" rtl="0" fontAlgn="base">
        <a:spcBef>
          <a:spcPct val="0"/>
        </a:spcBef>
        <a:spcAft>
          <a:spcPct val="0"/>
        </a:spcAft>
        <a:defRPr sz="3600" b="1">
          <a:solidFill>
            <a:srgbClr val="CC0099"/>
          </a:solidFill>
          <a:latin typeface="Calibri" pitchFamily="34" charset="0"/>
        </a:defRPr>
      </a:lvl6pPr>
      <a:lvl7pPr marL="914400" algn="l" rtl="0" fontAlgn="base">
        <a:spcBef>
          <a:spcPct val="0"/>
        </a:spcBef>
        <a:spcAft>
          <a:spcPct val="0"/>
        </a:spcAft>
        <a:defRPr sz="3600" b="1">
          <a:solidFill>
            <a:srgbClr val="CC0099"/>
          </a:solidFill>
          <a:latin typeface="Calibri" pitchFamily="34" charset="0"/>
        </a:defRPr>
      </a:lvl7pPr>
      <a:lvl8pPr marL="1371600" algn="l" rtl="0" fontAlgn="base">
        <a:spcBef>
          <a:spcPct val="0"/>
        </a:spcBef>
        <a:spcAft>
          <a:spcPct val="0"/>
        </a:spcAft>
        <a:defRPr sz="3600" b="1">
          <a:solidFill>
            <a:srgbClr val="CC0099"/>
          </a:solidFill>
          <a:latin typeface="Calibri" pitchFamily="34" charset="0"/>
        </a:defRPr>
      </a:lvl8pPr>
      <a:lvl9pPr marL="1828800" algn="l" rtl="0" fontAlgn="base">
        <a:spcBef>
          <a:spcPct val="0"/>
        </a:spcBef>
        <a:spcAft>
          <a:spcPct val="0"/>
        </a:spcAft>
        <a:defRPr sz="3600" b="1">
          <a:solidFill>
            <a:srgbClr val="CC0099"/>
          </a:solidFill>
          <a:latin typeface="Calibri" pitchFamily="34" charset="0"/>
        </a:defRPr>
      </a:lvl9pPr>
    </p:titleStyle>
    <p:bodyStyle>
      <a:lvl1pPr marL="342900" indent="-342900" algn="l" rtl="0" eaLnBrk="0" fontAlgn="base" hangingPunct="0">
        <a:spcBef>
          <a:spcPct val="20000"/>
        </a:spcBef>
        <a:spcAft>
          <a:spcPct val="0"/>
        </a:spcAft>
        <a:buChar char="•"/>
        <a:defRPr sz="2800">
          <a:solidFill>
            <a:srgbClr val="860063"/>
          </a:solidFill>
          <a:latin typeface="+mn-lt"/>
          <a:ea typeface="+mn-ea"/>
          <a:cs typeface="+mn-cs"/>
        </a:defRPr>
      </a:lvl1pPr>
      <a:lvl2pPr marL="742950" indent="-285750" algn="l" rtl="0" eaLnBrk="0" fontAlgn="base" hangingPunct="0">
        <a:spcBef>
          <a:spcPct val="20000"/>
        </a:spcBef>
        <a:spcAft>
          <a:spcPct val="0"/>
        </a:spcAft>
        <a:buChar char="–"/>
        <a:defRPr sz="2400">
          <a:solidFill>
            <a:srgbClr val="860063"/>
          </a:solidFill>
          <a:latin typeface="+mn-lt"/>
        </a:defRPr>
      </a:lvl2pPr>
      <a:lvl3pPr marL="1143000" indent="-228600" algn="l" rtl="0" eaLnBrk="0" fontAlgn="base" hangingPunct="0">
        <a:spcBef>
          <a:spcPct val="20000"/>
        </a:spcBef>
        <a:spcAft>
          <a:spcPct val="0"/>
        </a:spcAft>
        <a:buChar char="•"/>
        <a:defRPr sz="2000">
          <a:solidFill>
            <a:srgbClr val="860063"/>
          </a:solidFill>
          <a:latin typeface="+mn-lt"/>
        </a:defRPr>
      </a:lvl3pPr>
      <a:lvl4pPr marL="1600200" indent="-228600" algn="l" rtl="0" eaLnBrk="0" fontAlgn="base" hangingPunct="0">
        <a:spcBef>
          <a:spcPct val="20000"/>
        </a:spcBef>
        <a:spcAft>
          <a:spcPct val="0"/>
        </a:spcAft>
        <a:buChar char="–"/>
        <a:defRPr>
          <a:solidFill>
            <a:srgbClr val="860063"/>
          </a:solidFill>
          <a:latin typeface="+mn-lt"/>
        </a:defRPr>
      </a:lvl4pPr>
      <a:lvl5pPr marL="2057400" indent="-228600" algn="l" rtl="0" eaLnBrk="0" fontAlgn="base" hangingPunct="0">
        <a:spcBef>
          <a:spcPct val="20000"/>
        </a:spcBef>
        <a:spcAft>
          <a:spcPct val="0"/>
        </a:spcAft>
        <a:buChar char="»"/>
        <a:defRPr sz="1600">
          <a:solidFill>
            <a:srgbClr val="860063"/>
          </a:solidFill>
          <a:latin typeface="+mn-lt"/>
        </a:defRPr>
      </a:lvl5pPr>
      <a:lvl6pPr marL="2514600" indent="-228600" algn="l" rtl="0" fontAlgn="base">
        <a:spcBef>
          <a:spcPct val="20000"/>
        </a:spcBef>
        <a:spcAft>
          <a:spcPct val="0"/>
        </a:spcAft>
        <a:buChar char="»"/>
        <a:defRPr sz="1600">
          <a:solidFill>
            <a:srgbClr val="860063"/>
          </a:solidFill>
          <a:latin typeface="+mn-lt"/>
        </a:defRPr>
      </a:lvl6pPr>
      <a:lvl7pPr marL="2971800" indent="-228600" algn="l" rtl="0" fontAlgn="base">
        <a:spcBef>
          <a:spcPct val="20000"/>
        </a:spcBef>
        <a:spcAft>
          <a:spcPct val="0"/>
        </a:spcAft>
        <a:buChar char="»"/>
        <a:defRPr sz="1600">
          <a:solidFill>
            <a:srgbClr val="860063"/>
          </a:solidFill>
          <a:latin typeface="+mn-lt"/>
        </a:defRPr>
      </a:lvl7pPr>
      <a:lvl8pPr marL="3429000" indent="-228600" algn="l" rtl="0" fontAlgn="base">
        <a:spcBef>
          <a:spcPct val="20000"/>
        </a:spcBef>
        <a:spcAft>
          <a:spcPct val="0"/>
        </a:spcAft>
        <a:buChar char="»"/>
        <a:defRPr sz="1600">
          <a:solidFill>
            <a:srgbClr val="860063"/>
          </a:solidFill>
          <a:latin typeface="+mn-lt"/>
        </a:defRPr>
      </a:lvl8pPr>
      <a:lvl9pPr marL="3886200" indent="-228600" algn="l" rtl="0" fontAlgn="base">
        <a:spcBef>
          <a:spcPct val="20000"/>
        </a:spcBef>
        <a:spcAft>
          <a:spcPct val="0"/>
        </a:spcAft>
        <a:buChar char="»"/>
        <a:defRPr sz="1600">
          <a:solidFill>
            <a:srgbClr val="860063"/>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410626" name="Rectangle 2">
            <a:extLst>
              <a:ext uri="{FF2B5EF4-FFF2-40B4-BE49-F238E27FC236}">
                <a16:creationId xmlns:a16="http://schemas.microsoft.com/office/drawing/2014/main" id="{D1FD6337-E12C-409D-88CA-2AD2FD692F1A}"/>
              </a:ext>
            </a:extLst>
          </p:cNvPr>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a:t>Click to edit Master title style</a:t>
            </a:r>
          </a:p>
        </p:txBody>
      </p:sp>
      <p:sp>
        <p:nvSpPr>
          <p:cNvPr id="410627" name="Rectangle 3">
            <a:extLst>
              <a:ext uri="{FF2B5EF4-FFF2-40B4-BE49-F238E27FC236}">
                <a16:creationId xmlns:a16="http://schemas.microsoft.com/office/drawing/2014/main" id="{8EB0B7DF-59A1-4162-BB37-95BEF6D250F5}"/>
              </a:ext>
            </a:extLst>
          </p:cNvPr>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Click to edit Master text styles</a:t>
            </a:r>
          </a:p>
          <a:p>
            <a:pPr lvl="1"/>
            <a:r>
              <a:rPr lang="ru-RU"/>
              <a:t>Second level</a:t>
            </a:r>
          </a:p>
          <a:p>
            <a:pPr lvl="2"/>
            <a:r>
              <a:rPr lang="ru-RU"/>
              <a:t>Third level</a:t>
            </a:r>
          </a:p>
          <a:p>
            <a:pPr lvl="3"/>
            <a:r>
              <a:rPr lang="ru-RU"/>
              <a:t>Fourth level</a:t>
            </a:r>
          </a:p>
          <a:p>
            <a:pPr lvl="4"/>
            <a:r>
              <a:rPr lang="ru-RU"/>
              <a:t>Fifth level</a:t>
            </a:r>
          </a:p>
        </p:txBody>
      </p:sp>
      <p:sp>
        <p:nvSpPr>
          <p:cNvPr id="410628" name="Rectangle 4">
            <a:extLst>
              <a:ext uri="{FF2B5EF4-FFF2-40B4-BE49-F238E27FC236}">
                <a16:creationId xmlns:a16="http://schemas.microsoft.com/office/drawing/2014/main" id="{07F0EBFC-711E-4BC4-9417-F10B1CDD9CB9}"/>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FFFFFF"/>
                  </a:outerShdw>
                </a:effectLst>
                <a:latin typeface="Arial" pitchFamily="34" charset="0"/>
                <a:cs typeface="Arial" charset="0"/>
              </a:defRPr>
            </a:lvl1pPr>
          </a:lstStyle>
          <a:p>
            <a:pPr>
              <a:defRPr/>
            </a:pPr>
            <a:endParaRPr lang="ru-RU"/>
          </a:p>
        </p:txBody>
      </p:sp>
      <p:sp>
        <p:nvSpPr>
          <p:cNvPr id="410629" name="Rectangle 5">
            <a:extLst>
              <a:ext uri="{FF2B5EF4-FFF2-40B4-BE49-F238E27FC236}">
                <a16:creationId xmlns:a16="http://schemas.microsoft.com/office/drawing/2014/main" id="{EA0AB27C-CEAD-4751-B065-B95694EAED4E}"/>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FFFFFF"/>
                  </a:outerShdw>
                </a:effectLst>
                <a:latin typeface="Arial" pitchFamily="34" charset="0"/>
                <a:cs typeface="Arial" charset="0"/>
              </a:defRPr>
            </a:lvl1pPr>
          </a:lstStyle>
          <a:p>
            <a:pPr>
              <a:defRPr/>
            </a:pPr>
            <a:endParaRPr lang="ru-RU"/>
          </a:p>
        </p:txBody>
      </p:sp>
      <p:sp>
        <p:nvSpPr>
          <p:cNvPr id="410630" name="Rectangle 6">
            <a:extLst>
              <a:ext uri="{FF2B5EF4-FFF2-40B4-BE49-F238E27FC236}">
                <a16:creationId xmlns:a16="http://schemas.microsoft.com/office/drawing/2014/main" id="{1DA192F7-31E8-40C6-B32B-ED24DE32FBFE}"/>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FFFFFF"/>
                  </a:outerShdw>
                </a:effectLst>
                <a:latin typeface="Arial" pitchFamily="34" charset="0"/>
                <a:cs typeface="Arial" charset="0"/>
              </a:defRPr>
            </a:lvl1pPr>
          </a:lstStyle>
          <a:p>
            <a:pPr>
              <a:defRPr/>
            </a:pPr>
            <a:fld id="{BF2E2D16-5B42-4832-AE5F-EC7B71185769}"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4582" r:id="rId1"/>
    <p:sldLayoutId id="2147484583" r:id="rId2"/>
    <p:sldLayoutId id="2147484584" r:id="rId3"/>
    <p:sldLayoutId id="2147484585" r:id="rId4"/>
    <p:sldLayoutId id="2147484586" r:id="rId5"/>
    <p:sldLayoutId id="2147484587" r:id="rId6"/>
    <p:sldLayoutId id="2147484588" r:id="rId7"/>
    <p:sldLayoutId id="2147484589" r:id="rId8"/>
    <p:sldLayoutId id="2147484590" r:id="rId9"/>
    <p:sldLayoutId id="2147484591" r:id="rId10"/>
    <p:sldLayoutId id="2147484592" r:id="rId11"/>
    <p:sldLayoutId id="2147484593" r:id="rId12"/>
    <p:sldLayoutId id="2147484594" r:id="rId13"/>
    <p:sldLayoutId id="2147484644" r:id="rId14"/>
  </p:sldLayoutIdLst>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a:solidFill>
            <a:schemeClr val="tx1"/>
          </a:solidFill>
          <a:effectLst>
            <a:outerShdw blurRad="38100" dist="38100" dir="2700000" algn="tl">
              <a:srgbClr val="FFFFFF"/>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a:solidFill>
            <a:schemeClr val="tx1"/>
          </a:solidFill>
          <a:effectLst>
            <a:outerShdw blurRad="38100" dist="38100" dir="2700000" algn="tl">
              <a:srgbClr val="FFFFFF"/>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a:solidFill>
            <a:schemeClr val="tx1"/>
          </a:solidFill>
          <a:effectLst>
            <a:outerShdw blurRad="38100" dist="38100" dir="2700000" algn="tl">
              <a:srgbClr val="FFFFFF"/>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FFFFFF"/>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FFFFFF"/>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FFFFFF"/>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FFFFFF"/>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FFFFFF"/>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FFFFFF"/>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hyperlink" Target="http://images.google.ru/imgres?imgurl=http://berlinadmin.dlr.de/Missions/corot/caesp/hb_010497_lynch.gif&amp;imgrefurl=http://berlinadmin.dlr.de/Missions/corot/caesp/comet.shtml&amp;h=297&amp;w=443&amp;sz=110&amp;hl=ru&amp;start=17&amp;tbnid=RGSyzUXelEQmMM:&amp;tbnh=85&amp;tbnw=127&amp;prev=/images%3Fq%3Dice%2Bsolar%2Bsystem%26gbv%3D2%26svnum%3D10%26hl%3Dru%26newwindow%3D1" TargetMode="External"/><Relationship Id="rId2" Type="http://schemas.openxmlformats.org/officeDocument/2006/relationships/image" Target="../media/image8.jpeg"/><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hyperlink" Target="https://aasnova.org/2020/11/25/the-eventual-fate-of-our-solar-system/" TargetMode="External"/><Relationship Id="rId2" Type="http://schemas.openxmlformats.org/officeDocument/2006/relationships/image" Target="../media/image7.png"/><Relationship Id="rId1" Type="http://schemas.openxmlformats.org/officeDocument/2006/relationships/slideLayout" Target="../slideLayouts/slideLayout13.xml"/><Relationship Id="rId5" Type="http://schemas.openxmlformats.org/officeDocument/2006/relationships/image" Target="../media/image22.webp"/><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9.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9.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9.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38.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36.xml"/><Relationship Id="rId6" Type="http://schemas.openxmlformats.org/officeDocument/2006/relationships/image" Target="../media/image44.jpg"/><Relationship Id="rId5" Type="http://schemas.openxmlformats.org/officeDocument/2006/relationships/image" Target="../media/image43.jpeg"/><Relationship Id="rId4" Type="http://schemas.openxmlformats.org/officeDocument/2006/relationships/image" Target="../media/image42.jpeg"/></Relationships>
</file>

<file path=ppt/slides/_rels/slide31.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eg"/><Relationship Id="rId7"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8.emf"/><Relationship Id="rId11" Type="http://schemas.openxmlformats.org/officeDocument/2006/relationships/image" Target="../media/image7.png"/><Relationship Id="rId5" Type="http://schemas.openxmlformats.org/officeDocument/2006/relationships/image" Target="../media/image47.jpeg"/><Relationship Id="rId10" Type="http://schemas.openxmlformats.org/officeDocument/2006/relationships/image" Target="../media/image52.jpeg"/><Relationship Id="rId4" Type="http://schemas.openxmlformats.org/officeDocument/2006/relationships/image" Target="../media/image46.jpeg"/><Relationship Id="rId9"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53.jpg"/></Relationships>
</file>

<file path=ppt/slides/_rels/slide33.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3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5.xml"/><Relationship Id="rId5" Type="http://schemas.openxmlformats.org/officeDocument/2006/relationships/image" Target="../media/image7.png"/><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7.png"/><Relationship Id="rId1" Type="http://schemas.openxmlformats.org/officeDocument/2006/relationships/slideLayout" Target="../slideLayouts/slideLayout112.xml"/><Relationship Id="rId4" Type="http://schemas.openxmlformats.org/officeDocument/2006/relationships/image" Target="../media/image60.pn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1.jpeg"/><Relationship Id="rId1" Type="http://schemas.openxmlformats.org/officeDocument/2006/relationships/slideLayout" Target="../slideLayouts/slideLayout112.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2.png"/><Relationship Id="rId1" Type="http://schemas.openxmlformats.org/officeDocument/2006/relationships/slideLayout" Target="../slideLayouts/slideLayout30.xml"/></Relationships>
</file>

<file path=ppt/slides/_rels/slide3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g"/><Relationship Id="rId1" Type="http://schemas.openxmlformats.org/officeDocument/2006/relationships/slideLayout" Target="../slideLayouts/slideLayout27.xml"/><Relationship Id="rId6" Type="http://schemas.openxmlformats.org/officeDocument/2006/relationships/image" Target="../media/image7.png"/><Relationship Id="rId5" Type="http://schemas.openxmlformats.org/officeDocument/2006/relationships/image" Target="../media/image66.jpg"/><Relationship Id="rId4" Type="http://schemas.openxmlformats.org/officeDocument/2006/relationships/image" Target="../media/image65.png"/></Relationships>
</file>

<file path=ppt/slides/_rels/slide4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22.xml"/><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F842022F-5C21-42DD-AE2E-76B425748155}"/>
              </a:ext>
            </a:extLst>
          </p:cNvPr>
          <p:cNvSpPr>
            <a:spLocks noChangeArrowheads="1"/>
          </p:cNvSpPr>
          <p:nvPr/>
        </p:nvSpPr>
        <p:spPr bwMode="auto">
          <a:xfrm>
            <a:off x="814626" y="-277977"/>
            <a:ext cx="8229600" cy="909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endParaRPr lang="ru-RU" altLang="ru-RU" dirty="0">
              <a:solidFill>
                <a:schemeClr val="bg1"/>
              </a:solidFill>
              <a:latin typeface="Comic Sans MS" panose="030F0702030302020204" pitchFamily="66" charset="0"/>
            </a:endParaRPr>
          </a:p>
          <a:p>
            <a:pPr algn="ctr">
              <a:spcBef>
                <a:spcPct val="0"/>
              </a:spcBef>
              <a:buFontTx/>
              <a:buNone/>
            </a:pPr>
            <a:endParaRPr lang="ru-RU" altLang="ru-RU" dirty="0">
              <a:solidFill>
                <a:schemeClr val="bg1"/>
              </a:solidFill>
              <a:latin typeface="Comic Sans MS" panose="030F0702030302020204" pitchFamily="66" charset="0"/>
            </a:endParaRPr>
          </a:p>
          <a:p>
            <a:pPr algn="ctr">
              <a:spcBef>
                <a:spcPct val="0"/>
              </a:spcBef>
              <a:buFontTx/>
              <a:buNone/>
            </a:pPr>
            <a:endParaRPr lang="ru-RU" altLang="ru-RU" dirty="0">
              <a:solidFill>
                <a:schemeClr val="bg1"/>
              </a:solidFill>
              <a:latin typeface="Comic Sans MS" panose="030F0702030302020204" pitchFamily="66" charset="0"/>
            </a:endParaRPr>
          </a:p>
          <a:p>
            <a:pPr algn="ctr">
              <a:spcBef>
                <a:spcPct val="0"/>
              </a:spcBef>
              <a:buFontTx/>
              <a:buNone/>
            </a:pPr>
            <a:endParaRPr lang="ru-RU" altLang="ru-RU" dirty="0">
              <a:solidFill>
                <a:schemeClr val="bg1"/>
              </a:solidFill>
              <a:latin typeface="Comic Sans MS" panose="030F0702030302020204" pitchFamily="66" charset="0"/>
            </a:endParaRPr>
          </a:p>
          <a:p>
            <a:pPr algn="ctr">
              <a:spcBef>
                <a:spcPct val="0"/>
              </a:spcBef>
              <a:buFontTx/>
              <a:buNone/>
            </a:pPr>
            <a:r>
              <a:rPr lang="ru-RU" altLang="ru-RU" b="1" dirty="0">
                <a:solidFill>
                  <a:schemeClr val="bg1"/>
                </a:solidFill>
                <a:latin typeface="Comic Sans MS" panose="030F0702030302020204" pitchFamily="66" charset="0"/>
              </a:rPr>
              <a:t>Глобальные оледенения и  потепления в прошлом и будущем</a:t>
            </a:r>
          </a:p>
          <a:p>
            <a:pPr algn="ctr">
              <a:spcBef>
                <a:spcPct val="0"/>
              </a:spcBef>
              <a:buFontTx/>
              <a:buNone/>
            </a:pPr>
            <a:r>
              <a:rPr lang="ru-RU" altLang="ru-RU" b="1" dirty="0">
                <a:solidFill>
                  <a:schemeClr val="bg1"/>
                </a:solidFill>
                <a:latin typeface="Comic Sans MS" panose="030F0702030302020204" pitchFamily="66" charset="0"/>
              </a:rPr>
              <a:t>Земли</a:t>
            </a:r>
          </a:p>
          <a:p>
            <a:pPr algn="ctr">
              <a:spcBef>
                <a:spcPct val="0"/>
              </a:spcBef>
              <a:buFontTx/>
              <a:buNone/>
            </a:pPr>
            <a:endParaRPr lang="ru-RU" altLang="ru-RU" sz="2400" b="1" dirty="0">
              <a:solidFill>
                <a:schemeClr val="bg1"/>
              </a:solidFill>
              <a:latin typeface="Comic Sans MS" panose="030F0702030302020204" pitchFamily="66" charset="0"/>
            </a:endParaRPr>
          </a:p>
          <a:p>
            <a:pPr algn="ctr">
              <a:spcBef>
                <a:spcPct val="0"/>
              </a:spcBef>
              <a:buFontTx/>
              <a:buNone/>
            </a:pPr>
            <a:r>
              <a:rPr lang="ru-RU" altLang="ru-RU" sz="2400" b="1" dirty="0">
                <a:solidFill>
                  <a:schemeClr val="bg1"/>
                </a:solidFill>
                <a:latin typeface="Comic Sans MS" panose="030F0702030302020204" pitchFamily="66" charset="0"/>
              </a:rPr>
              <a:t>Брушков А.В. кафедра геокриологии МГУ</a:t>
            </a:r>
            <a:endParaRPr lang="en-US" altLang="ru-RU" sz="2400" b="1" dirty="0">
              <a:solidFill>
                <a:schemeClr val="bg1"/>
              </a:solidFill>
              <a:latin typeface="Comic Sans MS" panose="030F0702030302020204" pitchFamily="66" charset="0"/>
            </a:endParaRPr>
          </a:p>
        </p:txBody>
      </p:sp>
      <p:pic>
        <p:nvPicPr>
          <p:cNvPr id="141314" name="Picture 2" descr="If you're not thinking about the climate impacts of thawing permafrost,  (here's why) you should be | | 1UN News">
            <a:extLst>
              <a:ext uri="{FF2B5EF4-FFF2-40B4-BE49-F238E27FC236}">
                <a16:creationId xmlns:a16="http://schemas.microsoft.com/office/drawing/2014/main" id="{41675389-BE1C-40CD-A110-1B49343E4C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3284984"/>
            <a:ext cx="6851047" cy="2664296"/>
          </a:xfrm>
          <a:prstGeom prst="rect">
            <a:avLst/>
          </a:prstGeom>
          <a:noFill/>
          <a:extLst>
            <a:ext uri="{909E8E84-426E-40DD-AFC4-6F175D3DCCD1}">
              <a14:hiddenFill xmlns:a14="http://schemas.microsoft.com/office/drawing/2010/main">
                <a:solidFill>
                  <a:srgbClr val="FFFFFF"/>
                </a:solidFill>
              </a14:hiddenFill>
            </a:ext>
          </a:extLst>
        </p:spPr>
      </p:pic>
      <p:pic>
        <p:nvPicPr>
          <p:cNvPr id="141316"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976B647F-171D-4B1A-ACDA-6A64578AA2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191ACBB-7EDA-43BF-A8C7-000838DB80F7}"/>
              </a:ext>
            </a:extLst>
          </p:cNvPr>
          <p:cNvSpPr txBox="1"/>
          <p:nvPr/>
        </p:nvSpPr>
        <p:spPr>
          <a:xfrm>
            <a:off x="319326" y="6595116"/>
            <a:ext cx="4610100" cy="215444"/>
          </a:xfrm>
          <a:prstGeom prst="rect">
            <a:avLst/>
          </a:prstGeom>
          <a:noFill/>
        </p:spPr>
        <p:txBody>
          <a:bodyPr wrap="square">
            <a:spAutoFit/>
          </a:bodyPr>
          <a:lstStyle/>
          <a:p>
            <a:r>
              <a:rPr lang="en-US" sz="800" dirty="0">
                <a:solidFill>
                  <a:schemeClr val="bg1"/>
                </a:solidFill>
              </a:rPr>
              <a:t>https://news.un.org/ru/story/2022/02/1418052</a:t>
            </a:r>
            <a:endParaRPr lang="ru-RU" sz="8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Прямоугольник 3">
            <a:extLst>
              <a:ext uri="{FF2B5EF4-FFF2-40B4-BE49-F238E27FC236}">
                <a16:creationId xmlns:a16="http://schemas.microsoft.com/office/drawing/2014/main" id="{BC6D36D0-04B1-4A5B-B94A-3D14EF8AFCF4}"/>
              </a:ext>
            </a:extLst>
          </p:cNvPr>
          <p:cNvSpPr>
            <a:spLocks noChangeArrowheads="1"/>
          </p:cNvSpPr>
          <p:nvPr/>
        </p:nvSpPr>
        <p:spPr bwMode="auto">
          <a:xfrm>
            <a:off x="3929063" y="357188"/>
            <a:ext cx="450056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ru-RU" altLang="en-US" dirty="0">
                <a:solidFill>
                  <a:schemeClr val="bg1"/>
                </a:solidFill>
                <a:latin typeface="Comic Sans MS" panose="030F0702030302020204" pitchFamily="66" charset="0"/>
              </a:rPr>
              <a:t>Геокриология – раздел планетарной криологии, или криологии планет </a:t>
            </a:r>
          </a:p>
          <a:p>
            <a:pPr eaLnBrk="1" hangingPunct="1">
              <a:spcBef>
                <a:spcPct val="0"/>
              </a:spcBef>
              <a:buFontTx/>
              <a:buNone/>
            </a:pPr>
            <a:endParaRPr lang="ru-RU" altLang="en-US" sz="2000" dirty="0">
              <a:solidFill>
                <a:schemeClr val="bg1"/>
              </a:solidFill>
              <a:latin typeface="Comic Sans MS" panose="030F0702030302020204" pitchFamily="66" charset="0"/>
            </a:endParaRPr>
          </a:p>
          <a:p>
            <a:pPr eaLnBrk="1" hangingPunct="1">
              <a:spcBef>
                <a:spcPct val="0"/>
              </a:spcBef>
              <a:buFontTx/>
              <a:buNone/>
            </a:pPr>
            <a:r>
              <a:rPr lang="ru-RU" altLang="en-US" sz="1200" dirty="0">
                <a:solidFill>
                  <a:schemeClr val="bg1"/>
                </a:solidFill>
                <a:latin typeface="Comic Sans MS" panose="030F0702030302020204" pitchFamily="66" charset="0"/>
              </a:rPr>
              <a:t>Праздник  «большого взрыва» закончился</a:t>
            </a:r>
          </a:p>
          <a:p>
            <a:pPr eaLnBrk="1" hangingPunct="1">
              <a:spcBef>
                <a:spcPct val="0"/>
              </a:spcBef>
              <a:buFontTx/>
              <a:buNone/>
            </a:pPr>
            <a:endParaRPr lang="ru-RU" altLang="en-US" sz="2000" dirty="0">
              <a:solidFill>
                <a:schemeClr val="bg1"/>
              </a:solidFill>
              <a:latin typeface="Comic Sans MS" panose="030F0702030302020204" pitchFamily="66" charset="0"/>
            </a:endParaRPr>
          </a:p>
          <a:p>
            <a:pPr eaLnBrk="1" hangingPunct="1">
              <a:spcBef>
                <a:spcPct val="0"/>
              </a:spcBef>
              <a:buFontTx/>
              <a:buNone/>
            </a:pPr>
            <a:r>
              <a:rPr lang="ru-RU" altLang="en-US" sz="2000" dirty="0">
                <a:solidFill>
                  <a:schemeClr val="bg1"/>
                </a:solidFill>
                <a:latin typeface="Comic Sans MS" panose="030F0702030302020204" pitchFamily="66" charset="0"/>
              </a:rPr>
              <a:t>Температура реликтового фона Вселенной 2.7 Кельвина </a:t>
            </a:r>
            <a:endParaRPr lang="en-US" altLang="en-US" sz="2000" dirty="0">
              <a:solidFill>
                <a:schemeClr val="bg1"/>
              </a:solidFill>
              <a:latin typeface="Comic Sans MS" panose="030F0702030302020204" pitchFamily="66" charset="0"/>
            </a:endParaRPr>
          </a:p>
          <a:p>
            <a:pPr eaLnBrk="1" hangingPunct="1">
              <a:spcBef>
                <a:spcPct val="0"/>
              </a:spcBef>
              <a:buFontTx/>
              <a:buNone/>
            </a:pPr>
            <a:endParaRPr lang="ru-RU" altLang="en-US" sz="2000" dirty="0">
              <a:solidFill>
                <a:schemeClr val="bg1"/>
              </a:solidFill>
              <a:latin typeface="Comic Sans MS" panose="030F0702030302020204" pitchFamily="66" charset="0"/>
            </a:endParaRPr>
          </a:p>
        </p:txBody>
      </p:sp>
      <p:pic>
        <p:nvPicPr>
          <p:cNvPr id="24579" name="Picture 2">
            <a:extLst>
              <a:ext uri="{FF2B5EF4-FFF2-40B4-BE49-F238E27FC236}">
                <a16:creationId xmlns:a16="http://schemas.microsoft.com/office/drawing/2014/main" id="{60ACB902-97B8-41E5-A850-91EA6F7DE5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236538"/>
            <a:ext cx="2493962" cy="650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6" descr="hb_010497_lynch">
            <a:hlinkClick r:id="rId3"/>
            <a:extLst>
              <a:ext uri="{FF2B5EF4-FFF2-40B4-BE49-F238E27FC236}">
                <a16:creationId xmlns:a16="http://schemas.microsoft.com/office/drawing/2014/main" id="{685CF5AB-D73F-4646-8AD2-9421EC60C2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40588" y="3771523"/>
            <a:ext cx="1617662"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FD95E1E3-6550-48B8-ABEA-5E00FCEC64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CCFC6E3-4804-4553-A8C3-203C3230803E}"/>
              </a:ext>
            </a:extLst>
          </p:cNvPr>
          <p:cNvSpPr txBox="1"/>
          <p:nvPr/>
        </p:nvSpPr>
        <p:spPr>
          <a:xfrm>
            <a:off x="7240588" y="4926022"/>
            <a:ext cx="1617662" cy="646331"/>
          </a:xfrm>
          <a:prstGeom prst="rect">
            <a:avLst/>
          </a:prstGeom>
          <a:noFill/>
        </p:spPr>
        <p:txBody>
          <a:bodyPr wrap="square" rtlCol="0">
            <a:spAutoFit/>
          </a:bodyPr>
          <a:lstStyle/>
          <a:p>
            <a:r>
              <a:rPr lang="ru-RU" dirty="0">
                <a:solidFill>
                  <a:schemeClr val="bg1"/>
                </a:solidFill>
                <a:latin typeface="Comic Sans MS" panose="030F0702030302020204" pitchFamily="66" charset="0"/>
              </a:rPr>
              <a:t>Ледяная комета</a:t>
            </a:r>
          </a:p>
        </p:txBody>
      </p:sp>
      <p:pic>
        <p:nvPicPr>
          <p:cNvPr id="6" name="Рисунок 5">
            <a:extLst>
              <a:ext uri="{FF2B5EF4-FFF2-40B4-BE49-F238E27FC236}">
                <a16:creationId xmlns:a16="http://schemas.microsoft.com/office/drawing/2014/main" id="{8D0AB938-19C5-4425-BD8F-90B22BB02F5A}"/>
              </a:ext>
            </a:extLst>
          </p:cNvPr>
          <p:cNvPicPr>
            <a:picLocks noChangeAspect="1"/>
          </p:cNvPicPr>
          <p:nvPr/>
        </p:nvPicPr>
        <p:blipFill>
          <a:blip r:embed="rId6"/>
          <a:stretch>
            <a:fillRect/>
          </a:stretch>
        </p:blipFill>
        <p:spPr>
          <a:xfrm>
            <a:off x="3675065" y="4041893"/>
            <a:ext cx="2290762" cy="2414587"/>
          </a:xfrm>
          <a:prstGeom prst="rect">
            <a:avLst/>
          </a:prstGeom>
        </p:spPr>
      </p:pic>
      <p:sp>
        <p:nvSpPr>
          <p:cNvPr id="13" name="TextBox 12">
            <a:extLst>
              <a:ext uri="{FF2B5EF4-FFF2-40B4-BE49-F238E27FC236}">
                <a16:creationId xmlns:a16="http://schemas.microsoft.com/office/drawing/2014/main" id="{EC8550A0-3EF7-4EDA-854A-FF1F6A45ABDB}"/>
              </a:ext>
            </a:extLst>
          </p:cNvPr>
          <p:cNvSpPr txBox="1"/>
          <p:nvPr/>
        </p:nvSpPr>
        <p:spPr>
          <a:xfrm>
            <a:off x="5734402" y="5837743"/>
            <a:ext cx="2345457" cy="646331"/>
          </a:xfrm>
          <a:prstGeom prst="rect">
            <a:avLst/>
          </a:prstGeom>
          <a:noFill/>
        </p:spPr>
        <p:txBody>
          <a:bodyPr wrap="square" rtlCol="0">
            <a:spAutoFit/>
          </a:bodyPr>
          <a:lstStyle/>
          <a:p>
            <a:r>
              <a:rPr lang="ru-RU" dirty="0" err="1">
                <a:solidFill>
                  <a:schemeClr val="bg1"/>
                </a:solidFill>
                <a:latin typeface="Comic Sans MS" panose="030F0702030302020204" pitchFamily="66" charset="0"/>
              </a:rPr>
              <a:t>Энцелад</a:t>
            </a:r>
            <a:r>
              <a:rPr lang="ru-RU" dirty="0">
                <a:solidFill>
                  <a:schemeClr val="bg1"/>
                </a:solidFill>
                <a:latin typeface="Comic Sans MS" panose="030F0702030302020204" pitchFamily="66" charset="0"/>
              </a:rPr>
              <a:t> – ледяной спутник Юпитера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CB5B4E56-3D98-4748-88D5-6787A0B1E912}"/>
              </a:ext>
            </a:extLst>
          </p:cNvPr>
          <p:cNvSpPr>
            <a:spLocks noGrp="1" noChangeArrowheads="1"/>
          </p:cNvSpPr>
          <p:nvPr>
            <p:ph type="title"/>
          </p:nvPr>
        </p:nvSpPr>
        <p:spPr>
          <a:xfrm>
            <a:off x="473483" y="54812"/>
            <a:ext cx="8964488" cy="1143000"/>
          </a:xfrm>
        </p:spPr>
        <p:txBody>
          <a:bodyPr/>
          <a:lstStyle/>
          <a:p>
            <a:pPr eaLnBrk="1" hangingPunct="1"/>
            <a:r>
              <a:rPr lang="ru-RU" altLang="en-US" sz="2800" dirty="0">
                <a:solidFill>
                  <a:schemeClr val="bg1"/>
                </a:solidFill>
                <a:latin typeface="Comic Sans MS" panose="030F0702030302020204" pitchFamily="66" charset="0"/>
              </a:rPr>
              <a:t>Трещины во льду на Европе, спутнике Юпитера</a:t>
            </a:r>
            <a:endParaRPr lang="en-US" altLang="en-US" sz="2800" dirty="0">
              <a:solidFill>
                <a:schemeClr val="bg1"/>
              </a:solidFill>
              <a:latin typeface="Comic Sans MS" panose="030F0702030302020204" pitchFamily="66" charset="0"/>
            </a:endParaRPr>
          </a:p>
        </p:txBody>
      </p:sp>
      <p:pic>
        <p:nvPicPr>
          <p:cNvPr id="153603" name="Picture 5">
            <a:extLst>
              <a:ext uri="{FF2B5EF4-FFF2-40B4-BE49-F238E27FC236}">
                <a16:creationId xmlns:a16="http://schemas.microsoft.com/office/drawing/2014/main" id="{921F0816-719D-405B-B300-44FBDFF6F1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0097"/>
          <a:stretch>
            <a:fillRect/>
          </a:stretch>
        </p:blipFill>
        <p:spPr bwMode="auto">
          <a:xfrm>
            <a:off x="730250" y="990600"/>
            <a:ext cx="3308350" cy="566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6">
            <a:extLst>
              <a:ext uri="{FF2B5EF4-FFF2-40B4-BE49-F238E27FC236}">
                <a16:creationId xmlns:a16="http://schemas.microsoft.com/office/drawing/2014/main" id="{E56118DE-9C48-432E-B34A-9CF980B145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990600"/>
            <a:ext cx="4254500" cy="567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Text Box 7">
            <a:extLst>
              <a:ext uri="{FF2B5EF4-FFF2-40B4-BE49-F238E27FC236}">
                <a16:creationId xmlns:a16="http://schemas.microsoft.com/office/drawing/2014/main" id="{3D39AFFC-9850-4C08-BDB2-41813DD61057}"/>
              </a:ext>
            </a:extLst>
          </p:cNvPr>
          <p:cNvSpPr txBox="1">
            <a:spLocks noChangeArrowheads="1"/>
          </p:cNvSpPr>
          <p:nvPr/>
        </p:nvSpPr>
        <p:spPr bwMode="auto">
          <a:xfrm>
            <a:off x="1905000" y="6019800"/>
            <a:ext cx="1178528" cy="461665"/>
          </a:xfrm>
          <a:prstGeom prst="rect">
            <a:avLst/>
          </a:prstGeom>
          <a:noFill/>
          <a:ln>
            <a:noFill/>
          </a:ln>
        </p:spPr>
        <p:txBody>
          <a:bodyPr wrap="none">
            <a:spAutoFit/>
          </a:bodyPr>
          <a:lstStyle/>
          <a:p>
            <a:pPr>
              <a:defRPr/>
            </a:pPr>
            <a:r>
              <a:rPr lang="en-US" altLang="en-US" sz="2400" dirty="0">
                <a:solidFill>
                  <a:schemeClr val="bg1"/>
                </a:solidFill>
                <a:latin typeface="Comic Sans MS" panose="030F0702030302020204" pitchFamily="66" charset="0"/>
                <a:cs typeface="+mn-cs"/>
              </a:rPr>
              <a:t>Europa</a:t>
            </a:r>
          </a:p>
        </p:txBody>
      </p:sp>
      <p:sp>
        <p:nvSpPr>
          <p:cNvPr id="9226" name="Rectangle 10">
            <a:extLst>
              <a:ext uri="{FF2B5EF4-FFF2-40B4-BE49-F238E27FC236}">
                <a16:creationId xmlns:a16="http://schemas.microsoft.com/office/drawing/2014/main" id="{8BBDF70E-FE6D-4059-B001-1A3681986936}"/>
              </a:ext>
            </a:extLst>
          </p:cNvPr>
          <p:cNvSpPr>
            <a:spLocks noChangeArrowheads="1"/>
          </p:cNvSpPr>
          <p:nvPr/>
        </p:nvSpPr>
        <p:spPr bwMode="auto">
          <a:xfrm>
            <a:off x="5105400" y="6019800"/>
            <a:ext cx="2760692" cy="461665"/>
          </a:xfrm>
          <a:prstGeom prst="rect">
            <a:avLst/>
          </a:prstGeom>
          <a:noFill/>
          <a:ln>
            <a:noFill/>
          </a:ln>
        </p:spPr>
        <p:txBody>
          <a:bodyPr wrap="none">
            <a:spAutoFit/>
          </a:bodyPr>
          <a:lstStyle/>
          <a:p>
            <a:pPr>
              <a:defRPr/>
            </a:pPr>
            <a:r>
              <a:rPr lang="en-US" altLang="en-US" sz="2400">
                <a:solidFill>
                  <a:schemeClr val="bg1"/>
                </a:solidFill>
                <a:latin typeface="Comic Sans MS" panose="030F0702030302020204" pitchFamily="66" charset="0"/>
                <a:cs typeface="+mn-cs"/>
              </a:rPr>
              <a:t>Earth (Greenland)</a:t>
            </a:r>
          </a:p>
        </p:txBody>
      </p:sp>
      <p:sp>
        <p:nvSpPr>
          <p:cNvPr id="9227" name="Rectangle 11">
            <a:extLst>
              <a:ext uri="{FF2B5EF4-FFF2-40B4-BE49-F238E27FC236}">
                <a16:creationId xmlns:a16="http://schemas.microsoft.com/office/drawing/2014/main" id="{F5946962-07C1-4A8C-8D80-38C48687B1A0}"/>
              </a:ext>
            </a:extLst>
          </p:cNvPr>
          <p:cNvSpPr>
            <a:spLocks noChangeArrowheads="1"/>
          </p:cNvSpPr>
          <p:nvPr/>
        </p:nvSpPr>
        <p:spPr bwMode="auto">
          <a:xfrm rot="-5400000">
            <a:off x="-992784" y="3269863"/>
            <a:ext cx="3209533" cy="276999"/>
          </a:xfrm>
          <a:prstGeom prst="rect">
            <a:avLst/>
          </a:prstGeom>
          <a:noFill/>
          <a:ln>
            <a:noFill/>
          </a:ln>
        </p:spPr>
        <p:txBody>
          <a:bodyPr wrap="none">
            <a:spAutoFit/>
          </a:bodyPr>
          <a:lstStyle/>
          <a:p>
            <a:pPr>
              <a:defRPr/>
            </a:pPr>
            <a:r>
              <a:rPr lang="en-US" altLang="en-US" sz="1200">
                <a:solidFill>
                  <a:schemeClr val="bg1"/>
                </a:solidFill>
                <a:latin typeface="Comic Sans MS" panose="030F0702030302020204" pitchFamily="66" charset="0"/>
                <a:cs typeface="+mn-cs"/>
              </a:rPr>
              <a:t>http://apod.nasa.gov/apod/ap960814.html</a:t>
            </a:r>
          </a:p>
        </p:txBody>
      </p:sp>
      <p:sp>
        <p:nvSpPr>
          <p:cNvPr id="9228" name="Rectangle 12">
            <a:extLst>
              <a:ext uri="{FF2B5EF4-FFF2-40B4-BE49-F238E27FC236}">
                <a16:creationId xmlns:a16="http://schemas.microsoft.com/office/drawing/2014/main" id="{2028E0C8-81F8-4445-ABB0-2C0F2BA41ED5}"/>
              </a:ext>
            </a:extLst>
          </p:cNvPr>
          <p:cNvSpPr>
            <a:spLocks noChangeArrowheads="1"/>
          </p:cNvSpPr>
          <p:nvPr/>
        </p:nvSpPr>
        <p:spPr bwMode="auto">
          <a:xfrm rot="-5400000">
            <a:off x="6101996" y="3645307"/>
            <a:ext cx="4964821" cy="276999"/>
          </a:xfrm>
          <a:prstGeom prst="rect">
            <a:avLst/>
          </a:prstGeom>
          <a:noFill/>
          <a:ln>
            <a:noFill/>
          </a:ln>
        </p:spPr>
        <p:txBody>
          <a:bodyPr wrap="none">
            <a:spAutoFit/>
          </a:bodyPr>
          <a:lstStyle/>
          <a:p>
            <a:pPr>
              <a:defRPr/>
            </a:pPr>
            <a:r>
              <a:rPr lang="en-US" altLang="en-US" sz="1200">
                <a:solidFill>
                  <a:schemeClr val="bg1"/>
                </a:solidFill>
                <a:latin typeface="Comic Sans MS" panose="030F0702030302020204" pitchFamily="66" charset="0"/>
                <a:cs typeface="+mn-cs"/>
              </a:rPr>
              <a:t>http://www.sciencedaily.com/releases/2011/01/110126131538.htm</a:t>
            </a:r>
          </a:p>
        </p:txBody>
      </p:sp>
      <p:pic>
        <p:nvPicPr>
          <p:cNvPr id="9"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C69070A5-FCD0-462E-8C58-289859AFEF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a:extLst>
              <a:ext uri="{FF2B5EF4-FFF2-40B4-BE49-F238E27FC236}">
                <a16:creationId xmlns:a16="http://schemas.microsoft.com/office/drawing/2014/main" id="{4004FA39-0F13-473B-8182-B75C3F5C6C86}"/>
              </a:ext>
            </a:extLst>
          </p:cNvPr>
          <p:cNvSpPr>
            <a:spLocks noGrp="1"/>
          </p:cNvSpPr>
          <p:nvPr>
            <p:ph type="sldNum" sz="quarter" idx="12"/>
          </p:nvPr>
        </p:nvSpPr>
        <p:spPr>
          <a:xfrm>
            <a:off x="7036736" y="6345089"/>
            <a:ext cx="1905000" cy="457200"/>
          </a:xfrm>
        </p:spPr>
        <p:txBody>
          <a:bodyPr/>
          <a:lstStyle/>
          <a:p>
            <a:pPr>
              <a:defRPr/>
            </a:pPr>
            <a:fld id="{7FA038E4-CBAC-4F97-9DAD-CA147E2CD87D}" type="slidenum">
              <a:rPr lang="en-US" altLang="en-US" sz="2000" smtClean="0">
                <a:solidFill>
                  <a:schemeClr val="bg1"/>
                </a:solidFill>
              </a:rPr>
              <a:pPr>
                <a:defRPr/>
              </a:pPr>
              <a:t>3</a:t>
            </a:fld>
            <a:endParaRPr lang="en-US" altLang="en-US" sz="2000" dirty="0">
              <a:solidFill>
                <a:schemeClr val="bg1"/>
              </a:solidFill>
            </a:endParaRPr>
          </a:p>
        </p:txBody>
      </p:sp>
    </p:spTree>
    <p:extLst>
      <p:ext uri="{BB962C8B-B14F-4D97-AF65-F5344CB8AC3E}">
        <p14:creationId xmlns:p14="http://schemas.microsoft.com/office/powerpoint/2010/main" val="2474448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CEA56FF8-30ED-4E37-AB01-48FE5E14D4CA}"/>
              </a:ext>
            </a:extLst>
          </p:cNvPr>
          <p:cNvSpPr>
            <a:spLocks noChangeArrowheads="1"/>
          </p:cNvSpPr>
          <p:nvPr/>
        </p:nvSpPr>
        <p:spPr bwMode="auto">
          <a:xfrm>
            <a:off x="-28330" y="0"/>
            <a:ext cx="9144000" cy="6858000"/>
          </a:xfrm>
          <a:prstGeom prst="rect">
            <a:avLst/>
          </a:prstGeom>
          <a:solidFill>
            <a:schemeClr val="tx2"/>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dirty="0">
              <a:solidFill>
                <a:schemeClr val="bg1"/>
              </a:solidFill>
              <a:latin typeface="Comic Sans MS" panose="030F0702030302020204" pitchFamily="66" charset="0"/>
            </a:endParaRPr>
          </a:p>
        </p:txBody>
      </p:sp>
      <p:pic>
        <p:nvPicPr>
          <p:cNvPr id="28675" name="Picture 3" descr="earth">
            <a:extLst>
              <a:ext uri="{FF2B5EF4-FFF2-40B4-BE49-F238E27FC236}">
                <a16:creationId xmlns:a16="http://schemas.microsoft.com/office/drawing/2014/main" id="{8A7F5620-BFC1-4509-84DA-83C448779E1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843213" y="2352675"/>
            <a:ext cx="3043237" cy="2936875"/>
          </a:xfrm>
          <a:noFill/>
        </p:spPr>
      </p:pic>
      <p:sp>
        <p:nvSpPr>
          <p:cNvPr id="28676" name="AutoShape 4">
            <a:extLst>
              <a:ext uri="{FF2B5EF4-FFF2-40B4-BE49-F238E27FC236}">
                <a16:creationId xmlns:a16="http://schemas.microsoft.com/office/drawing/2014/main" id="{0CF89829-F841-4437-910B-FDE2E6E0E249}"/>
              </a:ext>
            </a:extLst>
          </p:cNvPr>
          <p:cNvSpPr>
            <a:spLocks noChangeAspect="1" noChangeArrowheads="1"/>
          </p:cNvSpPr>
          <p:nvPr/>
        </p:nvSpPr>
        <p:spPr bwMode="auto">
          <a:xfrm>
            <a:off x="1471613" y="908050"/>
            <a:ext cx="5686425" cy="5686425"/>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ru-RU">
              <a:latin typeface="Comic Sans MS" panose="030F0702030302020204" pitchFamily="66" charset="0"/>
            </a:endParaRPr>
          </a:p>
        </p:txBody>
      </p:sp>
      <p:sp>
        <p:nvSpPr>
          <p:cNvPr id="28677" name="Rectangle 5">
            <a:extLst>
              <a:ext uri="{FF2B5EF4-FFF2-40B4-BE49-F238E27FC236}">
                <a16:creationId xmlns:a16="http://schemas.microsoft.com/office/drawing/2014/main" id="{00C4317E-A9A2-487B-86F2-8AA6CDA6B426}"/>
              </a:ext>
            </a:extLst>
          </p:cNvPr>
          <p:cNvSpPr>
            <a:spLocks noGrp="1"/>
          </p:cNvSpPr>
          <p:nvPr>
            <p:ph type="title"/>
          </p:nvPr>
        </p:nvSpPr>
        <p:spPr>
          <a:xfrm>
            <a:off x="1982788" y="274638"/>
            <a:ext cx="4633912" cy="1143000"/>
          </a:xfrm>
        </p:spPr>
        <p:txBody>
          <a:bodyPr/>
          <a:lstStyle/>
          <a:p>
            <a:r>
              <a:rPr lang="ru-RU" altLang="en-US">
                <a:solidFill>
                  <a:schemeClr val="bg1"/>
                </a:solidFill>
                <a:latin typeface="Comic Sans MS" panose="030F0702030302020204" pitchFamily="66" charset="0"/>
              </a:rPr>
              <a:t>Тепловой баланс Земли</a:t>
            </a:r>
            <a:endParaRPr lang="en-US" altLang="en-US">
              <a:solidFill>
                <a:schemeClr val="bg1"/>
              </a:solidFill>
              <a:latin typeface="Comic Sans MS" panose="030F0702030302020204" pitchFamily="66" charset="0"/>
            </a:endParaRPr>
          </a:p>
        </p:txBody>
      </p:sp>
      <p:grpSp>
        <p:nvGrpSpPr>
          <p:cNvPr id="2" name="Group 6">
            <a:extLst>
              <a:ext uri="{FF2B5EF4-FFF2-40B4-BE49-F238E27FC236}">
                <a16:creationId xmlns:a16="http://schemas.microsoft.com/office/drawing/2014/main" id="{4B31F93A-5A27-4630-99C6-494C263C3AA4}"/>
              </a:ext>
            </a:extLst>
          </p:cNvPr>
          <p:cNvGrpSpPr>
            <a:grpSpLocks/>
          </p:cNvGrpSpPr>
          <p:nvPr/>
        </p:nvGrpSpPr>
        <p:grpSpPr bwMode="auto">
          <a:xfrm>
            <a:off x="2266950" y="1728788"/>
            <a:ext cx="4075113" cy="4060825"/>
            <a:chOff x="1428" y="1089"/>
            <a:chExt cx="2567" cy="2558"/>
          </a:xfrm>
        </p:grpSpPr>
        <p:sp>
          <p:nvSpPr>
            <p:cNvPr id="28700" name="Freeform 7">
              <a:extLst>
                <a:ext uri="{FF2B5EF4-FFF2-40B4-BE49-F238E27FC236}">
                  <a16:creationId xmlns:a16="http://schemas.microsoft.com/office/drawing/2014/main" id="{4F0B8E3D-D036-4CC1-AE20-23991C6A3796}"/>
                </a:ext>
              </a:extLst>
            </p:cNvPr>
            <p:cNvSpPr>
              <a:spLocks/>
            </p:cNvSpPr>
            <p:nvPr/>
          </p:nvSpPr>
          <p:spPr bwMode="auto">
            <a:xfrm rot="8048221">
              <a:off x="1874" y="1424"/>
              <a:ext cx="79" cy="389"/>
            </a:xfrm>
            <a:custGeom>
              <a:avLst/>
              <a:gdLst>
                <a:gd name="T0" fmla="*/ 29 w 79"/>
                <a:gd name="T1" fmla="*/ 0 h 389"/>
                <a:gd name="T2" fmla="*/ 76 w 79"/>
                <a:gd name="T3" fmla="*/ 66 h 389"/>
                <a:gd name="T4" fmla="*/ 8 w 79"/>
                <a:gd name="T5" fmla="*/ 124 h 389"/>
                <a:gd name="T6" fmla="*/ 65 w 79"/>
                <a:gd name="T7" fmla="*/ 209 h 389"/>
                <a:gd name="T8" fmla="*/ 3 w 79"/>
                <a:gd name="T9" fmla="*/ 268 h 389"/>
                <a:gd name="T10" fmla="*/ 48 w 79"/>
                <a:gd name="T11" fmla="*/ 346 h 389"/>
                <a:gd name="T12" fmla="*/ 57 w 79"/>
                <a:gd name="T13" fmla="*/ 389 h 389"/>
                <a:gd name="T14" fmla="*/ 0 60000 65536"/>
                <a:gd name="T15" fmla="*/ 0 60000 65536"/>
                <a:gd name="T16" fmla="*/ 0 60000 65536"/>
                <a:gd name="T17" fmla="*/ 0 60000 65536"/>
                <a:gd name="T18" fmla="*/ 0 60000 65536"/>
                <a:gd name="T19" fmla="*/ 0 60000 65536"/>
                <a:gd name="T20" fmla="*/ 0 60000 65536"/>
                <a:gd name="T21" fmla="*/ 0 w 79"/>
                <a:gd name="T22" fmla="*/ 0 h 389"/>
                <a:gd name="T23" fmla="*/ 79 w 79"/>
                <a:gd name="T24" fmla="*/ 389 h 3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389">
                  <a:moveTo>
                    <a:pt x="29" y="0"/>
                  </a:moveTo>
                  <a:cubicBezTo>
                    <a:pt x="54" y="22"/>
                    <a:pt x="79" y="45"/>
                    <a:pt x="76" y="66"/>
                  </a:cubicBezTo>
                  <a:cubicBezTo>
                    <a:pt x="72" y="86"/>
                    <a:pt x="10" y="100"/>
                    <a:pt x="8" y="124"/>
                  </a:cubicBezTo>
                  <a:cubicBezTo>
                    <a:pt x="6" y="148"/>
                    <a:pt x="65" y="185"/>
                    <a:pt x="65" y="209"/>
                  </a:cubicBezTo>
                  <a:cubicBezTo>
                    <a:pt x="64" y="233"/>
                    <a:pt x="6" y="246"/>
                    <a:pt x="3" y="268"/>
                  </a:cubicBezTo>
                  <a:cubicBezTo>
                    <a:pt x="0" y="291"/>
                    <a:pt x="39" y="326"/>
                    <a:pt x="48" y="346"/>
                  </a:cubicBezTo>
                  <a:cubicBezTo>
                    <a:pt x="57" y="366"/>
                    <a:pt x="55" y="380"/>
                    <a:pt x="57" y="389"/>
                  </a:cubicBezTo>
                </a:path>
              </a:pathLst>
            </a:custGeom>
            <a:noFill/>
            <a:ln w="28575" cap="flat" cmpd="sng">
              <a:solidFill>
                <a:srgbClr val="FF0C0C"/>
              </a:solidFill>
              <a:prstDash val="solid"/>
              <a:round/>
              <a:headEnd type="none" w="sm" len="sm"/>
              <a:tailEnd type="triangle" w="sm" len="med"/>
            </a:ln>
            <a:extLst>
              <a:ext uri="{909E8E84-426E-40DD-AFC4-6F175D3DCCD1}">
                <a14:hiddenFill xmlns:a14="http://schemas.microsoft.com/office/drawing/2010/main">
                  <a:solidFill>
                    <a:srgbClr val="FFFFFF"/>
                  </a:solidFill>
                </a14:hiddenFill>
              </a:ext>
            </a:extLst>
          </p:spPr>
          <p:txBody>
            <a:bodyPr wrap="none" anchor="ctr"/>
            <a:lstStyle/>
            <a:p>
              <a:endParaRPr lang="ru-RU">
                <a:latin typeface="Comic Sans MS" panose="030F0702030302020204" pitchFamily="66" charset="0"/>
              </a:endParaRPr>
            </a:p>
          </p:txBody>
        </p:sp>
        <p:sp>
          <p:nvSpPr>
            <p:cNvPr id="28701" name="Freeform 8">
              <a:extLst>
                <a:ext uri="{FF2B5EF4-FFF2-40B4-BE49-F238E27FC236}">
                  <a16:creationId xmlns:a16="http://schemas.microsoft.com/office/drawing/2014/main" id="{C4D2E499-85A6-4B45-BDE3-45607E64E36B}"/>
                </a:ext>
              </a:extLst>
            </p:cNvPr>
            <p:cNvSpPr>
              <a:spLocks/>
            </p:cNvSpPr>
            <p:nvPr/>
          </p:nvSpPr>
          <p:spPr bwMode="auto">
            <a:xfrm rot="-2473545">
              <a:off x="3454" y="2922"/>
              <a:ext cx="79" cy="389"/>
            </a:xfrm>
            <a:custGeom>
              <a:avLst/>
              <a:gdLst>
                <a:gd name="T0" fmla="*/ 29 w 79"/>
                <a:gd name="T1" fmla="*/ 0 h 389"/>
                <a:gd name="T2" fmla="*/ 76 w 79"/>
                <a:gd name="T3" fmla="*/ 66 h 389"/>
                <a:gd name="T4" fmla="*/ 8 w 79"/>
                <a:gd name="T5" fmla="*/ 124 h 389"/>
                <a:gd name="T6" fmla="*/ 65 w 79"/>
                <a:gd name="T7" fmla="*/ 209 h 389"/>
                <a:gd name="T8" fmla="*/ 3 w 79"/>
                <a:gd name="T9" fmla="*/ 268 h 389"/>
                <a:gd name="T10" fmla="*/ 48 w 79"/>
                <a:gd name="T11" fmla="*/ 346 h 389"/>
                <a:gd name="T12" fmla="*/ 57 w 79"/>
                <a:gd name="T13" fmla="*/ 389 h 389"/>
                <a:gd name="T14" fmla="*/ 0 60000 65536"/>
                <a:gd name="T15" fmla="*/ 0 60000 65536"/>
                <a:gd name="T16" fmla="*/ 0 60000 65536"/>
                <a:gd name="T17" fmla="*/ 0 60000 65536"/>
                <a:gd name="T18" fmla="*/ 0 60000 65536"/>
                <a:gd name="T19" fmla="*/ 0 60000 65536"/>
                <a:gd name="T20" fmla="*/ 0 60000 65536"/>
                <a:gd name="T21" fmla="*/ 0 w 79"/>
                <a:gd name="T22" fmla="*/ 0 h 389"/>
                <a:gd name="T23" fmla="*/ 79 w 79"/>
                <a:gd name="T24" fmla="*/ 389 h 3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389">
                  <a:moveTo>
                    <a:pt x="29" y="0"/>
                  </a:moveTo>
                  <a:cubicBezTo>
                    <a:pt x="54" y="22"/>
                    <a:pt x="79" y="45"/>
                    <a:pt x="76" y="66"/>
                  </a:cubicBezTo>
                  <a:cubicBezTo>
                    <a:pt x="72" y="86"/>
                    <a:pt x="10" y="100"/>
                    <a:pt x="8" y="124"/>
                  </a:cubicBezTo>
                  <a:cubicBezTo>
                    <a:pt x="6" y="148"/>
                    <a:pt x="65" y="185"/>
                    <a:pt x="65" y="209"/>
                  </a:cubicBezTo>
                  <a:cubicBezTo>
                    <a:pt x="64" y="233"/>
                    <a:pt x="6" y="246"/>
                    <a:pt x="3" y="268"/>
                  </a:cubicBezTo>
                  <a:cubicBezTo>
                    <a:pt x="0" y="291"/>
                    <a:pt x="39" y="326"/>
                    <a:pt x="48" y="346"/>
                  </a:cubicBezTo>
                  <a:cubicBezTo>
                    <a:pt x="57" y="366"/>
                    <a:pt x="55" y="380"/>
                    <a:pt x="57" y="389"/>
                  </a:cubicBezTo>
                </a:path>
              </a:pathLst>
            </a:custGeom>
            <a:noFill/>
            <a:ln w="28575" cap="flat" cmpd="sng">
              <a:solidFill>
                <a:srgbClr val="FF0C0C"/>
              </a:solidFill>
              <a:prstDash val="solid"/>
              <a:round/>
              <a:headEnd type="none" w="sm" len="sm"/>
              <a:tailEnd type="triangle" w="sm" len="med"/>
            </a:ln>
            <a:extLst>
              <a:ext uri="{909E8E84-426E-40DD-AFC4-6F175D3DCCD1}">
                <a14:hiddenFill xmlns:a14="http://schemas.microsoft.com/office/drawing/2010/main">
                  <a:solidFill>
                    <a:srgbClr val="FFFFFF"/>
                  </a:solidFill>
                </a14:hiddenFill>
              </a:ext>
            </a:extLst>
          </p:spPr>
          <p:txBody>
            <a:bodyPr wrap="none" anchor="ctr"/>
            <a:lstStyle/>
            <a:p>
              <a:endParaRPr lang="ru-RU">
                <a:latin typeface="Comic Sans MS" panose="030F0702030302020204" pitchFamily="66" charset="0"/>
              </a:endParaRPr>
            </a:p>
          </p:txBody>
        </p:sp>
        <p:sp>
          <p:nvSpPr>
            <p:cNvPr id="28702" name="Freeform 9">
              <a:extLst>
                <a:ext uri="{FF2B5EF4-FFF2-40B4-BE49-F238E27FC236}">
                  <a16:creationId xmlns:a16="http://schemas.microsoft.com/office/drawing/2014/main" id="{FF08DF23-2D1D-43E3-B749-F2B4291A3304}"/>
                </a:ext>
              </a:extLst>
            </p:cNvPr>
            <p:cNvSpPr>
              <a:spLocks/>
            </p:cNvSpPr>
            <p:nvPr/>
          </p:nvSpPr>
          <p:spPr bwMode="auto">
            <a:xfrm rot="10586224">
              <a:off x="2690" y="1089"/>
              <a:ext cx="79" cy="389"/>
            </a:xfrm>
            <a:custGeom>
              <a:avLst/>
              <a:gdLst>
                <a:gd name="T0" fmla="*/ 29 w 79"/>
                <a:gd name="T1" fmla="*/ 0 h 389"/>
                <a:gd name="T2" fmla="*/ 76 w 79"/>
                <a:gd name="T3" fmla="*/ 66 h 389"/>
                <a:gd name="T4" fmla="*/ 8 w 79"/>
                <a:gd name="T5" fmla="*/ 124 h 389"/>
                <a:gd name="T6" fmla="*/ 65 w 79"/>
                <a:gd name="T7" fmla="*/ 209 h 389"/>
                <a:gd name="T8" fmla="*/ 3 w 79"/>
                <a:gd name="T9" fmla="*/ 268 h 389"/>
                <a:gd name="T10" fmla="*/ 48 w 79"/>
                <a:gd name="T11" fmla="*/ 346 h 389"/>
                <a:gd name="T12" fmla="*/ 57 w 79"/>
                <a:gd name="T13" fmla="*/ 389 h 389"/>
                <a:gd name="T14" fmla="*/ 0 60000 65536"/>
                <a:gd name="T15" fmla="*/ 0 60000 65536"/>
                <a:gd name="T16" fmla="*/ 0 60000 65536"/>
                <a:gd name="T17" fmla="*/ 0 60000 65536"/>
                <a:gd name="T18" fmla="*/ 0 60000 65536"/>
                <a:gd name="T19" fmla="*/ 0 60000 65536"/>
                <a:gd name="T20" fmla="*/ 0 60000 65536"/>
                <a:gd name="T21" fmla="*/ 0 w 79"/>
                <a:gd name="T22" fmla="*/ 0 h 389"/>
                <a:gd name="T23" fmla="*/ 79 w 79"/>
                <a:gd name="T24" fmla="*/ 389 h 3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389">
                  <a:moveTo>
                    <a:pt x="29" y="0"/>
                  </a:moveTo>
                  <a:cubicBezTo>
                    <a:pt x="54" y="22"/>
                    <a:pt x="79" y="45"/>
                    <a:pt x="76" y="66"/>
                  </a:cubicBezTo>
                  <a:cubicBezTo>
                    <a:pt x="72" y="86"/>
                    <a:pt x="10" y="100"/>
                    <a:pt x="8" y="124"/>
                  </a:cubicBezTo>
                  <a:cubicBezTo>
                    <a:pt x="6" y="148"/>
                    <a:pt x="65" y="185"/>
                    <a:pt x="65" y="209"/>
                  </a:cubicBezTo>
                  <a:cubicBezTo>
                    <a:pt x="64" y="233"/>
                    <a:pt x="6" y="246"/>
                    <a:pt x="3" y="268"/>
                  </a:cubicBezTo>
                  <a:cubicBezTo>
                    <a:pt x="0" y="291"/>
                    <a:pt x="39" y="326"/>
                    <a:pt x="48" y="346"/>
                  </a:cubicBezTo>
                  <a:cubicBezTo>
                    <a:pt x="57" y="366"/>
                    <a:pt x="55" y="380"/>
                    <a:pt x="57" y="389"/>
                  </a:cubicBezTo>
                </a:path>
              </a:pathLst>
            </a:custGeom>
            <a:noFill/>
            <a:ln w="28575" cap="flat" cmpd="sng">
              <a:solidFill>
                <a:srgbClr val="FF0C0C"/>
              </a:solidFill>
              <a:prstDash val="solid"/>
              <a:round/>
              <a:headEnd type="none" w="sm" len="sm"/>
              <a:tailEnd type="triangle" w="sm" len="med"/>
            </a:ln>
            <a:extLst>
              <a:ext uri="{909E8E84-426E-40DD-AFC4-6F175D3DCCD1}">
                <a14:hiddenFill xmlns:a14="http://schemas.microsoft.com/office/drawing/2010/main">
                  <a:solidFill>
                    <a:srgbClr val="FFFFFF"/>
                  </a:solidFill>
                </a14:hiddenFill>
              </a:ext>
            </a:extLst>
          </p:spPr>
          <p:txBody>
            <a:bodyPr wrap="none" anchor="ctr"/>
            <a:lstStyle/>
            <a:p>
              <a:endParaRPr lang="ru-RU">
                <a:latin typeface="Comic Sans MS" panose="030F0702030302020204" pitchFamily="66" charset="0"/>
              </a:endParaRPr>
            </a:p>
          </p:txBody>
        </p:sp>
        <p:sp>
          <p:nvSpPr>
            <p:cNvPr id="28703" name="Freeform 10">
              <a:extLst>
                <a:ext uri="{FF2B5EF4-FFF2-40B4-BE49-F238E27FC236}">
                  <a16:creationId xmlns:a16="http://schemas.microsoft.com/office/drawing/2014/main" id="{0BB61514-C525-4E54-B147-DB1DD72699B8}"/>
                </a:ext>
              </a:extLst>
            </p:cNvPr>
            <p:cNvSpPr>
              <a:spLocks/>
            </p:cNvSpPr>
            <p:nvPr/>
          </p:nvSpPr>
          <p:spPr bwMode="auto">
            <a:xfrm rot="-145896">
              <a:off x="2727" y="3258"/>
              <a:ext cx="79" cy="389"/>
            </a:xfrm>
            <a:custGeom>
              <a:avLst/>
              <a:gdLst>
                <a:gd name="T0" fmla="*/ 29 w 79"/>
                <a:gd name="T1" fmla="*/ 0 h 389"/>
                <a:gd name="T2" fmla="*/ 76 w 79"/>
                <a:gd name="T3" fmla="*/ 66 h 389"/>
                <a:gd name="T4" fmla="*/ 8 w 79"/>
                <a:gd name="T5" fmla="*/ 124 h 389"/>
                <a:gd name="T6" fmla="*/ 65 w 79"/>
                <a:gd name="T7" fmla="*/ 209 h 389"/>
                <a:gd name="T8" fmla="*/ 3 w 79"/>
                <a:gd name="T9" fmla="*/ 268 h 389"/>
                <a:gd name="T10" fmla="*/ 48 w 79"/>
                <a:gd name="T11" fmla="*/ 346 h 389"/>
                <a:gd name="T12" fmla="*/ 57 w 79"/>
                <a:gd name="T13" fmla="*/ 389 h 389"/>
                <a:gd name="T14" fmla="*/ 0 60000 65536"/>
                <a:gd name="T15" fmla="*/ 0 60000 65536"/>
                <a:gd name="T16" fmla="*/ 0 60000 65536"/>
                <a:gd name="T17" fmla="*/ 0 60000 65536"/>
                <a:gd name="T18" fmla="*/ 0 60000 65536"/>
                <a:gd name="T19" fmla="*/ 0 60000 65536"/>
                <a:gd name="T20" fmla="*/ 0 60000 65536"/>
                <a:gd name="T21" fmla="*/ 0 w 79"/>
                <a:gd name="T22" fmla="*/ 0 h 389"/>
                <a:gd name="T23" fmla="*/ 79 w 79"/>
                <a:gd name="T24" fmla="*/ 389 h 3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389">
                  <a:moveTo>
                    <a:pt x="29" y="0"/>
                  </a:moveTo>
                  <a:cubicBezTo>
                    <a:pt x="54" y="22"/>
                    <a:pt x="79" y="45"/>
                    <a:pt x="76" y="66"/>
                  </a:cubicBezTo>
                  <a:cubicBezTo>
                    <a:pt x="72" y="86"/>
                    <a:pt x="10" y="100"/>
                    <a:pt x="8" y="124"/>
                  </a:cubicBezTo>
                  <a:cubicBezTo>
                    <a:pt x="6" y="148"/>
                    <a:pt x="65" y="185"/>
                    <a:pt x="65" y="209"/>
                  </a:cubicBezTo>
                  <a:cubicBezTo>
                    <a:pt x="64" y="233"/>
                    <a:pt x="6" y="246"/>
                    <a:pt x="3" y="268"/>
                  </a:cubicBezTo>
                  <a:cubicBezTo>
                    <a:pt x="0" y="291"/>
                    <a:pt x="39" y="326"/>
                    <a:pt x="48" y="346"/>
                  </a:cubicBezTo>
                  <a:cubicBezTo>
                    <a:pt x="57" y="366"/>
                    <a:pt x="55" y="380"/>
                    <a:pt x="57" y="389"/>
                  </a:cubicBezTo>
                </a:path>
              </a:pathLst>
            </a:custGeom>
            <a:noFill/>
            <a:ln w="28575" cap="flat" cmpd="sng">
              <a:solidFill>
                <a:srgbClr val="FF0C0C"/>
              </a:solidFill>
              <a:prstDash val="solid"/>
              <a:round/>
              <a:headEnd type="none" w="sm" len="sm"/>
              <a:tailEnd type="triangle" w="sm" len="med"/>
            </a:ln>
            <a:extLst>
              <a:ext uri="{909E8E84-426E-40DD-AFC4-6F175D3DCCD1}">
                <a14:hiddenFill xmlns:a14="http://schemas.microsoft.com/office/drawing/2010/main">
                  <a:solidFill>
                    <a:srgbClr val="FFFFFF"/>
                  </a:solidFill>
                </a14:hiddenFill>
              </a:ext>
            </a:extLst>
          </p:spPr>
          <p:txBody>
            <a:bodyPr wrap="none" anchor="ctr"/>
            <a:lstStyle/>
            <a:p>
              <a:endParaRPr lang="ru-RU">
                <a:latin typeface="Comic Sans MS" panose="030F0702030302020204" pitchFamily="66" charset="0"/>
              </a:endParaRPr>
            </a:p>
          </p:txBody>
        </p:sp>
        <p:sp>
          <p:nvSpPr>
            <p:cNvPr id="28704" name="Freeform 11">
              <a:extLst>
                <a:ext uri="{FF2B5EF4-FFF2-40B4-BE49-F238E27FC236}">
                  <a16:creationId xmlns:a16="http://schemas.microsoft.com/office/drawing/2014/main" id="{82ACD1B3-4852-468C-A3E5-C7BC760E6194}"/>
                </a:ext>
              </a:extLst>
            </p:cNvPr>
            <p:cNvSpPr>
              <a:spLocks/>
            </p:cNvSpPr>
            <p:nvPr/>
          </p:nvSpPr>
          <p:spPr bwMode="auto">
            <a:xfrm rot="-5485810">
              <a:off x="3761" y="2186"/>
              <a:ext cx="79" cy="389"/>
            </a:xfrm>
            <a:custGeom>
              <a:avLst/>
              <a:gdLst>
                <a:gd name="T0" fmla="*/ 29 w 79"/>
                <a:gd name="T1" fmla="*/ 0 h 389"/>
                <a:gd name="T2" fmla="*/ 76 w 79"/>
                <a:gd name="T3" fmla="*/ 66 h 389"/>
                <a:gd name="T4" fmla="*/ 8 w 79"/>
                <a:gd name="T5" fmla="*/ 124 h 389"/>
                <a:gd name="T6" fmla="*/ 65 w 79"/>
                <a:gd name="T7" fmla="*/ 209 h 389"/>
                <a:gd name="T8" fmla="*/ 3 w 79"/>
                <a:gd name="T9" fmla="*/ 268 h 389"/>
                <a:gd name="T10" fmla="*/ 48 w 79"/>
                <a:gd name="T11" fmla="*/ 346 h 389"/>
                <a:gd name="T12" fmla="*/ 57 w 79"/>
                <a:gd name="T13" fmla="*/ 389 h 389"/>
                <a:gd name="T14" fmla="*/ 0 60000 65536"/>
                <a:gd name="T15" fmla="*/ 0 60000 65536"/>
                <a:gd name="T16" fmla="*/ 0 60000 65536"/>
                <a:gd name="T17" fmla="*/ 0 60000 65536"/>
                <a:gd name="T18" fmla="*/ 0 60000 65536"/>
                <a:gd name="T19" fmla="*/ 0 60000 65536"/>
                <a:gd name="T20" fmla="*/ 0 60000 65536"/>
                <a:gd name="T21" fmla="*/ 0 w 79"/>
                <a:gd name="T22" fmla="*/ 0 h 389"/>
                <a:gd name="T23" fmla="*/ 79 w 79"/>
                <a:gd name="T24" fmla="*/ 389 h 3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389">
                  <a:moveTo>
                    <a:pt x="29" y="0"/>
                  </a:moveTo>
                  <a:cubicBezTo>
                    <a:pt x="54" y="22"/>
                    <a:pt x="79" y="45"/>
                    <a:pt x="76" y="66"/>
                  </a:cubicBezTo>
                  <a:cubicBezTo>
                    <a:pt x="72" y="86"/>
                    <a:pt x="10" y="100"/>
                    <a:pt x="8" y="124"/>
                  </a:cubicBezTo>
                  <a:cubicBezTo>
                    <a:pt x="6" y="148"/>
                    <a:pt x="65" y="185"/>
                    <a:pt x="65" y="209"/>
                  </a:cubicBezTo>
                  <a:cubicBezTo>
                    <a:pt x="64" y="233"/>
                    <a:pt x="6" y="246"/>
                    <a:pt x="3" y="268"/>
                  </a:cubicBezTo>
                  <a:cubicBezTo>
                    <a:pt x="0" y="291"/>
                    <a:pt x="39" y="326"/>
                    <a:pt x="48" y="346"/>
                  </a:cubicBezTo>
                  <a:cubicBezTo>
                    <a:pt x="57" y="366"/>
                    <a:pt x="55" y="380"/>
                    <a:pt x="57" y="389"/>
                  </a:cubicBezTo>
                </a:path>
              </a:pathLst>
            </a:custGeom>
            <a:noFill/>
            <a:ln w="28575" cap="flat" cmpd="sng">
              <a:solidFill>
                <a:srgbClr val="FF0C0C"/>
              </a:solidFill>
              <a:prstDash val="solid"/>
              <a:round/>
              <a:headEnd type="none" w="sm" len="sm"/>
              <a:tailEnd type="triangle" w="sm" len="med"/>
            </a:ln>
            <a:extLst>
              <a:ext uri="{909E8E84-426E-40DD-AFC4-6F175D3DCCD1}">
                <a14:hiddenFill xmlns:a14="http://schemas.microsoft.com/office/drawing/2010/main">
                  <a:solidFill>
                    <a:srgbClr val="FFFFFF"/>
                  </a:solidFill>
                </a14:hiddenFill>
              </a:ext>
            </a:extLst>
          </p:spPr>
          <p:txBody>
            <a:bodyPr wrap="none" anchor="ctr"/>
            <a:lstStyle/>
            <a:p>
              <a:endParaRPr lang="ru-RU">
                <a:latin typeface="Comic Sans MS" panose="030F0702030302020204" pitchFamily="66" charset="0"/>
              </a:endParaRPr>
            </a:p>
          </p:txBody>
        </p:sp>
        <p:sp>
          <p:nvSpPr>
            <p:cNvPr id="28705" name="Freeform 12">
              <a:extLst>
                <a:ext uri="{FF2B5EF4-FFF2-40B4-BE49-F238E27FC236}">
                  <a16:creationId xmlns:a16="http://schemas.microsoft.com/office/drawing/2014/main" id="{16553632-BF4C-49E5-BDA1-90A908107879}"/>
                </a:ext>
              </a:extLst>
            </p:cNvPr>
            <p:cNvSpPr>
              <a:spLocks/>
            </p:cNvSpPr>
            <p:nvPr/>
          </p:nvSpPr>
          <p:spPr bwMode="auto">
            <a:xfrm rot="5235797">
              <a:off x="1583" y="2180"/>
              <a:ext cx="79" cy="389"/>
            </a:xfrm>
            <a:custGeom>
              <a:avLst/>
              <a:gdLst>
                <a:gd name="T0" fmla="*/ 29 w 79"/>
                <a:gd name="T1" fmla="*/ 0 h 389"/>
                <a:gd name="T2" fmla="*/ 76 w 79"/>
                <a:gd name="T3" fmla="*/ 66 h 389"/>
                <a:gd name="T4" fmla="*/ 8 w 79"/>
                <a:gd name="T5" fmla="*/ 124 h 389"/>
                <a:gd name="T6" fmla="*/ 65 w 79"/>
                <a:gd name="T7" fmla="*/ 209 h 389"/>
                <a:gd name="T8" fmla="*/ 3 w 79"/>
                <a:gd name="T9" fmla="*/ 268 h 389"/>
                <a:gd name="T10" fmla="*/ 48 w 79"/>
                <a:gd name="T11" fmla="*/ 346 h 389"/>
                <a:gd name="T12" fmla="*/ 57 w 79"/>
                <a:gd name="T13" fmla="*/ 389 h 389"/>
                <a:gd name="T14" fmla="*/ 0 60000 65536"/>
                <a:gd name="T15" fmla="*/ 0 60000 65536"/>
                <a:gd name="T16" fmla="*/ 0 60000 65536"/>
                <a:gd name="T17" fmla="*/ 0 60000 65536"/>
                <a:gd name="T18" fmla="*/ 0 60000 65536"/>
                <a:gd name="T19" fmla="*/ 0 60000 65536"/>
                <a:gd name="T20" fmla="*/ 0 60000 65536"/>
                <a:gd name="T21" fmla="*/ 0 w 79"/>
                <a:gd name="T22" fmla="*/ 0 h 389"/>
                <a:gd name="T23" fmla="*/ 79 w 79"/>
                <a:gd name="T24" fmla="*/ 389 h 3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389">
                  <a:moveTo>
                    <a:pt x="29" y="0"/>
                  </a:moveTo>
                  <a:cubicBezTo>
                    <a:pt x="54" y="22"/>
                    <a:pt x="79" y="45"/>
                    <a:pt x="76" y="66"/>
                  </a:cubicBezTo>
                  <a:cubicBezTo>
                    <a:pt x="72" y="86"/>
                    <a:pt x="10" y="100"/>
                    <a:pt x="8" y="124"/>
                  </a:cubicBezTo>
                  <a:cubicBezTo>
                    <a:pt x="6" y="148"/>
                    <a:pt x="65" y="185"/>
                    <a:pt x="65" y="209"/>
                  </a:cubicBezTo>
                  <a:cubicBezTo>
                    <a:pt x="64" y="233"/>
                    <a:pt x="6" y="246"/>
                    <a:pt x="3" y="268"/>
                  </a:cubicBezTo>
                  <a:cubicBezTo>
                    <a:pt x="0" y="291"/>
                    <a:pt x="39" y="326"/>
                    <a:pt x="48" y="346"/>
                  </a:cubicBezTo>
                  <a:cubicBezTo>
                    <a:pt x="57" y="366"/>
                    <a:pt x="55" y="380"/>
                    <a:pt x="57" y="389"/>
                  </a:cubicBezTo>
                </a:path>
              </a:pathLst>
            </a:custGeom>
            <a:noFill/>
            <a:ln w="28575" cap="flat" cmpd="sng">
              <a:solidFill>
                <a:srgbClr val="FF0C0C"/>
              </a:solidFill>
              <a:prstDash val="solid"/>
              <a:round/>
              <a:headEnd type="none" w="sm" len="sm"/>
              <a:tailEnd type="triangle" w="sm" len="med"/>
            </a:ln>
            <a:extLst>
              <a:ext uri="{909E8E84-426E-40DD-AFC4-6F175D3DCCD1}">
                <a14:hiddenFill xmlns:a14="http://schemas.microsoft.com/office/drawing/2010/main">
                  <a:solidFill>
                    <a:srgbClr val="FFFFFF"/>
                  </a:solidFill>
                </a14:hiddenFill>
              </a:ext>
            </a:extLst>
          </p:spPr>
          <p:txBody>
            <a:bodyPr wrap="none" anchor="ctr"/>
            <a:lstStyle/>
            <a:p>
              <a:endParaRPr lang="ru-RU">
                <a:latin typeface="Comic Sans MS" panose="030F0702030302020204" pitchFamily="66" charset="0"/>
              </a:endParaRPr>
            </a:p>
          </p:txBody>
        </p:sp>
        <p:sp>
          <p:nvSpPr>
            <p:cNvPr id="28706" name="Freeform 13">
              <a:extLst>
                <a:ext uri="{FF2B5EF4-FFF2-40B4-BE49-F238E27FC236}">
                  <a16:creationId xmlns:a16="http://schemas.microsoft.com/office/drawing/2014/main" id="{50A8C912-1DF0-4E56-803A-45D4100EE106}"/>
                </a:ext>
              </a:extLst>
            </p:cNvPr>
            <p:cNvSpPr>
              <a:spLocks/>
            </p:cNvSpPr>
            <p:nvPr/>
          </p:nvSpPr>
          <p:spPr bwMode="auto">
            <a:xfrm rot="-8489400">
              <a:off x="3472" y="1444"/>
              <a:ext cx="79" cy="389"/>
            </a:xfrm>
            <a:custGeom>
              <a:avLst/>
              <a:gdLst>
                <a:gd name="T0" fmla="*/ 29 w 79"/>
                <a:gd name="T1" fmla="*/ 0 h 389"/>
                <a:gd name="T2" fmla="*/ 76 w 79"/>
                <a:gd name="T3" fmla="*/ 66 h 389"/>
                <a:gd name="T4" fmla="*/ 8 w 79"/>
                <a:gd name="T5" fmla="*/ 124 h 389"/>
                <a:gd name="T6" fmla="*/ 65 w 79"/>
                <a:gd name="T7" fmla="*/ 209 h 389"/>
                <a:gd name="T8" fmla="*/ 3 w 79"/>
                <a:gd name="T9" fmla="*/ 268 h 389"/>
                <a:gd name="T10" fmla="*/ 48 w 79"/>
                <a:gd name="T11" fmla="*/ 346 h 389"/>
                <a:gd name="T12" fmla="*/ 57 w 79"/>
                <a:gd name="T13" fmla="*/ 389 h 389"/>
                <a:gd name="T14" fmla="*/ 0 60000 65536"/>
                <a:gd name="T15" fmla="*/ 0 60000 65536"/>
                <a:gd name="T16" fmla="*/ 0 60000 65536"/>
                <a:gd name="T17" fmla="*/ 0 60000 65536"/>
                <a:gd name="T18" fmla="*/ 0 60000 65536"/>
                <a:gd name="T19" fmla="*/ 0 60000 65536"/>
                <a:gd name="T20" fmla="*/ 0 60000 65536"/>
                <a:gd name="T21" fmla="*/ 0 w 79"/>
                <a:gd name="T22" fmla="*/ 0 h 389"/>
                <a:gd name="T23" fmla="*/ 79 w 79"/>
                <a:gd name="T24" fmla="*/ 389 h 3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389">
                  <a:moveTo>
                    <a:pt x="29" y="0"/>
                  </a:moveTo>
                  <a:cubicBezTo>
                    <a:pt x="54" y="22"/>
                    <a:pt x="79" y="45"/>
                    <a:pt x="76" y="66"/>
                  </a:cubicBezTo>
                  <a:cubicBezTo>
                    <a:pt x="72" y="86"/>
                    <a:pt x="10" y="100"/>
                    <a:pt x="8" y="124"/>
                  </a:cubicBezTo>
                  <a:cubicBezTo>
                    <a:pt x="6" y="148"/>
                    <a:pt x="65" y="185"/>
                    <a:pt x="65" y="209"/>
                  </a:cubicBezTo>
                  <a:cubicBezTo>
                    <a:pt x="64" y="233"/>
                    <a:pt x="6" y="246"/>
                    <a:pt x="3" y="268"/>
                  </a:cubicBezTo>
                  <a:cubicBezTo>
                    <a:pt x="0" y="291"/>
                    <a:pt x="39" y="326"/>
                    <a:pt x="48" y="346"/>
                  </a:cubicBezTo>
                  <a:cubicBezTo>
                    <a:pt x="57" y="366"/>
                    <a:pt x="55" y="380"/>
                    <a:pt x="57" y="389"/>
                  </a:cubicBezTo>
                </a:path>
              </a:pathLst>
            </a:custGeom>
            <a:noFill/>
            <a:ln w="28575" cap="flat" cmpd="sng">
              <a:solidFill>
                <a:srgbClr val="FF0C0C"/>
              </a:solidFill>
              <a:prstDash val="solid"/>
              <a:round/>
              <a:headEnd type="none" w="sm" len="sm"/>
              <a:tailEnd type="triangle" w="sm" len="med"/>
            </a:ln>
            <a:extLst>
              <a:ext uri="{909E8E84-426E-40DD-AFC4-6F175D3DCCD1}">
                <a14:hiddenFill xmlns:a14="http://schemas.microsoft.com/office/drawing/2010/main">
                  <a:solidFill>
                    <a:srgbClr val="FFFFFF"/>
                  </a:solidFill>
                </a14:hiddenFill>
              </a:ext>
            </a:extLst>
          </p:spPr>
          <p:txBody>
            <a:bodyPr wrap="none" anchor="ctr"/>
            <a:lstStyle/>
            <a:p>
              <a:endParaRPr lang="ru-RU">
                <a:latin typeface="Comic Sans MS" panose="030F0702030302020204" pitchFamily="66" charset="0"/>
              </a:endParaRPr>
            </a:p>
          </p:txBody>
        </p:sp>
        <p:sp>
          <p:nvSpPr>
            <p:cNvPr id="28707" name="Freeform 14">
              <a:extLst>
                <a:ext uri="{FF2B5EF4-FFF2-40B4-BE49-F238E27FC236}">
                  <a16:creationId xmlns:a16="http://schemas.microsoft.com/office/drawing/2014/main" id="{AA320279-6FE0-4C20-88AE-7D7237773C4E}"/>
                </a:ext>
              </a:extLst>
            </p:cNvPr>
            <p:cNvSpPr>
              <a:spLocks/>
            </p:cNvSpPr>
            <p:nvPr/>
          </p:nvSpPr>
          <p:spPr bwMode="auto">
            <a:xfrm rot="2492682">
              <a:off x="1930" y="2969"/>
              <a:ext cx="79" cy="389"/>
            </a:xfrm>
            <a:custGeom>
              <a:avLst/>
              <a:gdLst>
                <a:gd name="T0" fmla="*/ 29 w 79"/>
                <a:gd name="T1" fmla="*/ 0 h 389"/>
                <a:gd name="T2" fmla="*/ 76 w 79"/>
                <a:gd name="T3" fmla="*/ 66 h 389"/>
                <a:gd name="T4" fmla="*/ 8 w 79"/>
                <a:gd name="T5" fmla="*/ 124 h 389"/>
                <a:gd name="T6" fmla="*/ 65 w 79"/>
                <a:gd name="T7" fmla="*/ 209 h 389"/>
                <a:gd name="T8" fmla="*/ 3 w 79"/>
                <a:gd name="T9" fmla="*/ 268 h 389"/>
                <a:gd name="T10" fmla="*/ 48 w 79"/>
                <a:gd name="T11" fmla="*/ 346 h 389"/>
                <a:gd name="T12" fmla="*/ 57 w 79"/>
                <a:gd name="T13" fmla="*/ 389 h 389"/>
                <a:gd name="T14" fmla="*/ 0 60000 65536"/>
                <a:gd name="T15" fmla="*/ 0 60000 65536"/>
                <a:gd name="T16" fmla="*/ 0 60000 65536"/>
                <a:gd name="T17" fmla="*/ 0 60000 65536"/>
                <a:gd name="T18" fmla="*/ 0 60000 65536"/>
                <a:gd name="T19" fmla="*/ 0 60000 65536"/>
                <a:gd name="T20" fmla="*/ 0 60000 65536"/>
                <a:gd name="T21" fmla="*/ 0 w 79"/>
                <a:gd name="T22" fmla="*/ 0 h 389"/>
                <a:gd name="T23" fmla="*/ 79 w 79"/>
                <a:gd name="T24" fmla="*/ 389 h 3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389">
                  <a:moveTo>
                    <a:pt x="29" y="0"/>
                  </a:moveTo>
                  <a:cubicBezTo>
                    <a:pt x="54" y="22"/>
                    <a:pt x="79" y="45"/>
                    <a:pt x="76" y="66"/>
                  </a:cubicBezTo>
                  <a:cubicBezTo>
                    <a:pt x="72" y="86"/>
                    <a:pt x="10" y="100"/>
                    <a:pt x="8" y="124"/>
                  </a:cubicBezTo>
                  <a:cubicBezTo>
                    <a:pt x="6" y="148"/>
                    <a:pt x="65" y="185"/>
                    <a:pt x="65" y="209"/>
                  </a:cubicBezTo>
                  <a:cubicBezTo>
                    <a:pt x="64" y="233"/>
                    <a:pt x="6" y="246"/>
                    <a:pt x="3" y="268"/>
                  </a:cubicBezTo>
                  <a:cubicBezTo>
                    <a:pt x="0" y="291"/>
                    <a:pt x="39" y="326"/>
                    <a:pt x="48" y="346"/>
                  </a:cubicBezTo>
                  <a:cubicBezTo>
                    <a:pt x="57" y="366"/>
                    <a:pt x="55" y="380"/>
                    <a:pt x="57" y="389"/>
                  </a:cubicBezTo>
                </a:path>
              </a:pathLst>
            </a:custGeom>
            <a:noFill/>
            <a:ln w="28575" cap="flat" cmpd="sng">
              <a:solidFill>
                <a:srgbClr val="FF0C0C"/>
              </a:solidFill>
              <a:prstDash val="solid"/>
              <a:round/>
              <a:headEnd type="none" w="sm" len="sm"/>
              <a:tailEnd type="triangle" w="sm" len="med"/>
            </a:ln>
            <a:extLst>
              <a:ext uri="{909E8E84-426E-40DD-AFC4-6F175D3DCCD1}">
                <a14:hiddenFill xmlns:a14="http://schemas.microsoft.com/office/drawing/2010/main">
                  <a:solidFill>
                    <a:srgbClr val="FFFFFF"/>
                  </a:solidFill>
                </a14:hiddenFill>
              </a:ext>
            </a:extLst>
          </p:spPr>
          <p:txBody>
            <a:bodyPr wrap="none" anchor="ctr"/>
            <a:lstStyle/>
            <a:p>
              <a:endParaRPr lang="ru-RU">
                <a:latin typeface="Comic Sans MS" panose="030F0702030302020204" pitchFamily="66" charset="0"/>
              </a:endParaRPr>
            </a:p>
          </p:txBody>
        </p:sp>
      </p:grpSp>
      <p:sp>
        <p:nvSpPr>
          <p:cNvPr id="129039" name="Text Box 15">
            <a:extLst>
              <a:ext uri="{FF2B5EF4-FFF2-40B4-BE49-F238E27FC236}">
                <a16:creationId xmlns:a16="http://schemas.microsoft.com/office/drawing/2014/main" id="{BE18F393-9A3A-4349-9DF9-E69103148B1B}"/>
              </a:ext>
            </a:extLst>
          </p:cNvPr>
          <p:cNvSpPr txBox="1">
            <a:spLocks noChangeArrowheads="1"/>
          </p:cNvSpPr>
          <p:nvPr/>
        </p:nvSpPr>
        <p:spPr bwMode="auto">
          <a:xfrm>
            <a:off x="6011863" y="1585913"/>
            <a:ext cx="24780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en-US" sz="1800">
                <a:solidFill>
                  <a:srgbClr val="FF0C0C"/>
                </a:solidFill>
                <a:latin typeface="Comic Sans MS" panose="030F0702030302020204" pitchFamily="66" charset="0"/>
              </a:rPr>
              <a:t>Длинноволновое излучение Земли</a:t>
            </a:r>
            <a:endParaRPr lang="en-US" altLang="en-US" sz="1800">
              <a:solidFill>
                <a:srgbClr val="FF0C0C"/>
              </a:solidFill>
              <a:latin typeface="Comic Sans MS" panose="030F0702030302020204" pitchFamily="66" charset="0"/>
            </a:endParaRPr>
          </a:p>
        </p:txBody>
      </p:sp>
      <p:grpSp>
        <p:nvGrpSpPr>
          <p:cNvPr id="3" name="Group 16">
            <a:extLst>
              <a:ext uri="{FF2B5EF4-FFF2-40B4-BE49-F238E27FC236}">
                <a16:creationId xmlns:a16="http://schemas.microsoft.com/office/drawing/2014/main" id="{9EA9EB34-2BEC-4352-BFFF-7D62EC99C32A}"/>
              </a:ext>
            </a:extLst>
          </p:cNvPr>
          <p:cNvGrpSpPr>
            <a:grpSpLocks noChangeAspect="1"/>
          </p:cNvGrpSpPr>
          <p:nvPr/>
        </p:nvGrpSpPr>
        <p:grpSpPr bwMode="auto">
          <a:xfrm rot="-5535271">
            <a:off x="-515938" y="1693863"/>
            <a:ext cx="2147887" cy="1208088"/>
            <a:chOff x="1231" y="36"/>
            <a:chExt cx="928" cy="535"/>
          </a:xfrm>
        </p:grpSpPr>
        <p:grpSp>
          <p:nvGrpSpPr>
            <p:cNvPr id="28684" name="Group 17">
              <a:extLst>
                <a:ext uri="{FF2B5EF4-FFF2-40B4-BE49-F238E27FC236}">
                  <a16:creationId xmlns:a16="http://schemas.microsoft.com/office/drawing/2014/main" id="{D2711B01-BEC8-44AB-8150-8F624440F041}"/>
                </a:ext>
              </a:extLst>
            </p:cNvPr>
            <p:cNvGrpSpPr>
              <a:grpSpLocks noChangeAspect="1"/>
            </p:cNvGrpSpPr>
            <p:nvPr/>
          </p:nvGrpSpPr>
          <p:grpSpPr bwMode="auto">
            <a:xfrm rot="-767562">
              <a:off x="1679" y="42"/>
              <a:ext cx="480" cy="472"/>
              <a:chOff x="1679" y="42"/>
              <a:chExt cx="480" cy="472"/>
            </a:xfrm>
          </p:grpSpPr>
          <p:sp>
            <p:nvSpPr>
              <p:cNvPr id="28693" name="Arc 18">
                <a:extLst>
                  <a:ext uri="{FF2B5EF4-FFF2-40B4-BE49-F238E27FC236}">
                    <a16:creationId xmlns:a16="http://schemas.microsoft.com/office/drawing/2014/main" id="{66050BDD-FDA5-4196-9DE4-C7281E58A170}"/>
                  </a:ext>
                </a:extLst>
              </p:cNvPr>
              <p:cNvSpPr>
                <a:spLocks noChangeAspect="1"/>
              </p:cNvSpPr>
              <p:nvPr/>
            </p:nvSpPr>
            <p:spPr bwMode="auto">
              <a:xfrm rot="6300000">
                <a:off x="1654" y="67"/>
                <a:ext cx="433" cy="384"/>
              </a:xfrm>
              <a:custGeom>
                <a:avLst/>
                <a:gdLst>
                  <a:gd name="T0" fmla="*/ 0 w 21650"/>
                  <a:gd name="T1" fmla="*/ 0 h 21600"/>
                  <a:gd name="T2" fmla="*/ 0 w 21650"/>
                  <a:gd name="T3" fmla="*/ 0 h 21600"/>
                  <a:gd name="T4" fmla="*/ 0 w 21650"/>
                  <a:gd name="T5" fmla="*/ 0 h 21600"/>
                  <a:gd name="T6" fmla="*/ 0 60000 65536"/>
                  <a:gd name="T7" fmla="*/ 0 60000 65536"/>
                  <a:gd name="T8" fmla="*/ 0 60000 65536"/>
                  <a:gd name="T9" fmla="*/ 0 w 21650"/>
                  <a:gd name="T10" fmla="*/ 0 h 21600"/>
                  <a:gd name="T11" fmla="*/ 21650 w 21650"/>
                  <a:gd name="T12" fmla="*/ 21600 h 21600"/>
                </a:gdLst>
                <a:ahLst/>
                <a:cxnLst>
                  <a:cxn ang="T6">
                    <a:pos x="T0" y="T1"/>
                  </a:cxn>
                  <a:cxn ang="T7">
                    <a:pos x="T2" y="T3"/>
                  </a:cxn>
                  <a:cxn ang="T8">
                    <a:pos x="T4" y="T5"/>
                  </a:cxn>
                </a:cxnLst>
                <a:rect l="T9" t="T10" r="T11" b="T12"/>
                <a:pathLst>
                  <a:path w="21650" h="21600" fill="none" extrusionOk="0">
                    <a:moveTo>
                      <a:pt x="0" y="0"/>
                    </a:moveTo>
                    <a:cubicBezTo>
                      <a:pt x="16" y="0"/>
                      <a:pt x="33" y="-1"/>
                      <a:pt x="50" y="0"/>
                    </a:cubicBezTo>
                    <a:cubicBezTo>
                      <a:pt x="11979" y="0"/>
                      <a:pt x="21650" y="9670"/>
                      <a:pt x="21650" y="21600"/>
                    </a:cubicBezTo>
                  </a:path>
                  <a:path w="21650" h="21600" stroke="0" extrusionOk="0">
                    <a:moveTo>
                      <a:pt x="0" y="0"/>
                    </a:moveTo>
                    <a:cubicBezTo>
                      <a:pt x="16" y="0"/>
                      <a:pt x="33" y="-1"/>
                      <a:pt x="50" y="0"/>
                    </a:cubicBezTo>
                    <a:cubicBezTo>
                      <a:pt x="11979" y="0"/>
                      <a:pt x="21650" y="9670"/>
                      <a:pt x="21650" y="21600"/>
                    </a:cubicBezTo>
                    <a:lnTo>
                      <a:pt x="50" y="21600"/>
                    </a:lnTo>
                    <a:lnTo>
                      <a:pt x="0" y="0"/>
                    </a:lnTo>
                    <a:close/>
                  </a:path>
                </a:pathLst>
              </a:custGeom>
              <a:solidFill>
                <a:srgbClr val="FFFF00"/>
              </a:solidFill>
              <a:ln w="25400" cap="rnd">
                <a:solidFill>
                  <a:srgbClr val="FFFF00"/>
                </a:solidFill>
                <a:round/>
                <a:headEnd type="none" w="sm" len="sm"/>
                <a:tailEnd type="none" w="sm" len="sm"/>
              </a:ln>
            </p:spPr>
            <p:txBody>
              <a:bodyPr wrap="none" anchor="ctr"/>
              <a:lstStyle/>
              <a:p>
                <a:endParaRPr lang="ru-RU">
                  <a:latin typeface="Comic Sans MS" panose="030F0702030302020204" pitchFamily="66" charset="0"/>
                </a:endParaRPr>
              </a:p>
            </p:txBody>
          </p:sp>
          <p:sp>
            <p:nvSpPr>
              <p:cNvPr id="28694" name="Line 19">
                <a:extLst>
                  <a:ext uri="{FF2B5EF4-FFF2-40B4-BE49-F238E27FC236}">
                    <a16:creationId xmlns:a16="http://schemas.microsoft.com/office/drawing/2014/main" id="{4896D113-A1B9-4160-9737-E414899776B7}"/>
                  </a:ext>
                </a:extLst>
              </p:cNvPr>
              <p:cNvSpPr>
                <a:spLocks noChangeAspect="1" noChangeShapeType="1"/>
              </p:cNvSpPr>
              <p:nvPr/>
            </p:nvSpPr>
            <p:spPr bwMode="auto">
              <a:xfrm>
                <a:off x="1702" y="418"/>
                <a:ext cx="0" cy="96"/>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latin typeface="Comic Sans MS" panose="030F0702030302020204" pitchFamily="66" charset="0"/>
                </a:endParaRPr>
              </a:p>
            </p:txBody>
          </p:sp>
          <p:sp>
            <p:nvSpPr>
              <p:cNvPr id="28695" name="Line 20">
                <a:extLst>
                  <a:ext uri="{FF2B5EF4-FFF2-40B4-BE49-F238E27FC236}">
                    <a16:creationId xmlns:a16="http://schemas.microsoft.com/office/drawing/2014/main" id="{C8FAAF8A-5E82-431A-83C9-639496E67820}"/>
                  </a:ext>
                </a:extLst>
              </p:cNvPr>
              <p:cNvSpPr>
                <a:spLocks noChangeAspect="1" noChangeShapeType="1"/>
              </p:cNvSpPr>
              <p:nvPr/>
            </p:nvSpPr>
            <p:spPr bwMode="auto">
              <a:xfrm>
                <a:off x="1787" y="411"/>
                <a:ext cx="22" cy="94"/>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latin typeface="Comic Sans MS" panose="030F0702030302020204" pitchFamily="66" charset="0"/>
                </a:endParaRPr>
              </a:p>
            </p:txBody>
          </p:sp>
          <p:sp>
            <p:nvSpPr>
              <p:cNvPr id="28696" name="Line 21">
                <a:extLst>
                  <a:ext uri="{FF2B5EF4-FFF2-40B4-BE49-F238E27FC236}">
                    <a16:creationId xmlns:a16="http://schemas.microsoft.com/office/drawing/2014/main" id="{313AD276-F02C-416B-82CF-00DB4EBEC908}"/>
                  </a:ext>
                </a:extLst>
              </p:cNvPr>
              <p:cNvSpPr>
                <a:spLocks noChangeAspect="1" noChangeShapeType="1"/>
              </p:cNvSpPr>
              <p:nvPr/>
            </p:nvSpPr>
            <p:spPr bwMode="auto">
              <a:xfrm>
                <a:off x="1874" y="382"/>
                <a:ext cx="40" cy="88"/>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latin typeface="Comic Sans MS" panose="030F0702030302020204" pitchFamily="66" charset="0"/>
                </a:endParaRPr>
              </a:p>
            </p:txBody>
          </p:sp>
          <p:sp>
            <p:nvSpPr>
              <p:cNvPr id="28697" name="Line 22">
                <a:extLst>
                  <a:ext uri="{FF2B5EF4-FFF2-40B4-BE49-F238E27FC236}">
                    <a16:creationId xmlns:a16="http://schemas.microsoft.com/office/drawing/2014/main" id="{CEB59DA3-175B-4FEC-9792-4F6643CD367B}"/>
                  </a:ext>
                </a:extLst>
              </p:cNvPr>
              <p:cNvSpPr>
                <a:spLocks noChangeAspect="1" noChangeShapeType="1"/>
              </p:cNvSpPr>
              <p:nvPr/>
            </p:nvSpPr>
            <p:spPr bwMode="auto">
              <a:xfrm>
                <a:off x="1960" y="332"/>
                <a:ext cx="60" cy="76"/>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latin typeface="Comic Sans MS" panose="030F0702030302020204" pitchFamily="66" charset="0"/>
                </a:endParaRPr>
              </a:p>
            </p:txBody>
          </p:sp>
          <p:sp>
            <p:nvSpPr>
              <p:cNvPr id="28698" name="Line 23">
                <a:extLst>
                  <a:ext uri="{FF2B5EF4-FFF2-40B4-BE49-F238E27FC236}">
                    <a16:creationId xmlns:a16="http://schemas.microsoft.com/office/drawing/2014/main" id="{31AD7852-D08A-48D0-8BC6-350F8224E5BD}"/>
                  </a:ext>
                </a:extLst>
              </p:cNvPr>
              <p:cNvSpPr>
                <a:spLocks noChangeAspect="1" noChangeShapeType="1"/>
              </p:cNvSpPr>
              <p:nvPr/>
            </p:nvSpPr>
            <p:spPr bwMode="auto">
              <a:xfrm>
                <a:off x="2024" y="265"/>
                <a:ext cx="76" cy="58"/>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latin typeface="Comic Sans MS" panose="030F0702030302020204" pitchFamily="66" charset="0"/>
                </a:endParaRPr>
              </a:p>
            </p:txBody>
          </p:sp>
          <p:sp>
            <p:nvSpPr>
              <p:cNvPr id="28699" name="Line 24">
                <a:extLst>
                  <a:ext uri="{FF2B5EF4-FFF2-40B4-BE49-F238E27FC236}">
                    <a16:creationId xmlns:a16="http://schemas.microsoft.com/office/drawing/2014/main" id="{958451AC-48BC-4CE9-8E0A-9308FA6283AC}"/>
                  </a:ext>
                </a:extLst>
              </p:cNvPr>
              <p:cNvSpPr>
                <a:spLocks noChangeAspect="1" noChangeShapeType="1"/>
              </p:cNvSpPr>
              <p:nvPr/>
            </p:nvSpPr>
            <p:spPr bwMode="auto">
              <a:xfrm>
                <a:off x="2069" y="194"/>
                <a:ext cx="90" cy="32"/>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latin typeface="Comic Sans MS" panose="030F0702030302020204" pitchFamily="66" charset="0"/>
                </a:endParaRPr>
              </a:p>
            </p:txBody>
          </p:sp>
        </p:grpSp>
        <p:sp>
          <p:nvSpPr>
            <p:cNvPr id="28685" name="Arc 25">
              <a:extLst>
                <a:ext uri="{FF2B5EF4-FFF2-40B4-BE49-F238E27FC236}">
                  <a16:creationId xmlns:a16="http://schemas.microsoft.com/office/drawing/2014/main" id="{03D8845A-ED11-4D53-8095-5B2C2AADEC23}"/>
                </a:ext>
              </a:extLst>
            </p:cNvPr>
            <p:cNvSpPr>
              <a:spLocks noChangeAspect="1"/>
            </p:cNvSpPr>
            <p:nvPr/>
          </p:nvSpPr>
          <p:spPr bwMode="auto">
            <a:xfrm rot="16350365" flipH="1">
              <a:off x="1276" y="61"/>
              <a:ext cx="433" cy="384"/>
            </a:xfrm>
            <a:custGeom>
              <a:avLst/>
              <a:gdLst>
                <a:gd name="T0" fmla="*/ 0 w 21650"/>
                <a:gd name="T1" fmla="*/ 0 h 21600"/>
                <a:gd name="T2" fmla="*/ 0 w 21650"/>
                <a:gd name="T3" fmla="*/ 0 h 21600"/>
                <a:gd name="T4" fmla="*/ 0 w 21650"/>
                <a:gd name="T5" fmla="*/ 0 h 21600"/>
                <a:gd name="T6" fmla="*/ 0 60000 65536"/>
                <a:gd name="T7" fmla="*/ 0 60000 65536"/>
                <a:gd name="T8" fmla="*/ 0 60000 65536"/>
                <a:gd name="T9" fmla="*/ 0 w 21650"/>
                <a:gd name="T10" fmla="*/ 0 h 21600"/>
                <a:gd name="T11" fmla="*/ 21650 w 21650"/>
                <a:gd name="T12" fmla="*/ 21600 h 21600"/>
              </a:gdLst>
              <a:ahLst/>
              <a:cxnLst>
                <a:cxn ang="T6">
                  <a:pos x="T0" y="T1"/>
                </a:cxn>
                <a:cxn ang="T7">
                  <a:pos x="T2" y="T3"/>
                </a:cxn>
                <a:cxn ang="T8">
                  <a:pos x="T4" y="T5"/>
                </a:cxn>
              </a:cxnLst>
              <a:rect l="T9" t="T10" r="T11" b="T12"/>
              <a:pathLst>
                <a:path w="21650" h="21600" fill="none" extrusionOk="0">
                  <a:moveTo>
                    <a:pt x="0" y="0"/>
                  </a:moveTo>
                  <a:cubicBezTo>
                    <a:pt x="16" y="0"/>
                    <a:pt x="33" y="-1"/>
                    <a:pt x="50" y="0"/>
                  </a:cubicBezTo>
                  <a:cubicBezTo>
                    <a:pt x="11979" y="0"/>
                    <a:pt x="21650" y="9670"/>
                    <a:pt x="21650" y="21600"/>
                  </a:cubicBezTo>
                </a:path>
                <a:path w="21650" h="21600" stroke="0" extrusionOk="0">
                  <a:moveTo>
                    <a:pt x="0" y="0"/>
                  </a:moveTo>
                  <a:cubicBezTo>
                    <a:pt x="16" y="0"/>
                    <a:pt x="33" y="-1"/>
                    <a:pt x="50" y="0"/>
                  </a:cubicBezTo>
                  <a:cubicBezTo>
                    <a:pt x="11979" y="0"/>
                    <a:pt x="21650" y="9670"/>
                    <a:pt x="21650" y="21600"/>
                  </a:cubicBezTo>
                  <a:lnTo>
                    <a:pt x="50" y="21600"/>
                  </a:lnTo>
                  <a:lnTo>
                    <a:pt x="0" y="0"/>
                  </a:lnTo>
                  <a:close/>
                </a:path>
              </a:pathLst>
            </a:custGeom>
            <a:solidFill>
              <a:srgbClr val="FFFF00"/>
            </a:solidFill>
            <a:ln w="25400" cap="rnd">
              <a:solidFill>
                <a:srgbClr val="FFFF00"/>
              </a:solidFill>
              <a:round/>
              <a:headEnd type="none" w="sm" len="sm"/>
              <a:tailEnd type="none" w="sm" len="sm"/>
            </a:ln>
          </p:spPr>
          <p:txBody>
            <a:bodyPr wrap="none" anchor="ctr"/>
            <a:lstStyle/>
            <a:p>
              <a:endParaRPr lang="ru-RU">
                <a:latin typeface="Comic Sans MS" panose="030F0702030302020204" pitchFamily="66" charset="0"/>
              </a:endParaRPr>
            </a:p>
          </p:txBody>
        </p:sp>
        <p:sp>
          <p:nvSpPr>
            <p:cNvPr id="28686" name="Line 26">
              <a:extLst>
                <a:ext uri="{FF2B5EF4-FFF2-40B4-BE49-F238E27FC236}">
                  <a16:creationId xmlns:a16="http://schemas.microsoft.com/office/drawing/2014/main" id="{F851D4E6-62C9-456D-8FC8-C79B9AA23D3A}"/>
                </a:ext>
              </a:extLst>
            </p:cNvPr>
            <p:cNvSpPr>
              <a:spLocks noChangeAspect="1" noChangeShapeType="1"/>
            </p:cNvSpPr>
            <p:nvPr/>
          </p:nvSpPr>
          <p:spPr bwMode="auto">
            <a:xfrm rot="1050365">
              <a:off x="1591" y="453"/>
              <a:ext cx="3" cy="97"/>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latin typeface="Comic Sans MS" panose="030F0702030302020204" pitchFamily="66" charset="0"/>
              </a:endParaRPr>
            </a:p>
          </p:txBody>
        </p:sp>
        <p:sp>
          <p:nvSpPr>
            <p:cNvPr id="28687" name="Line 27">
              <a:extLst>
                <a:ext uri="{FF2B5EF4-FFF2-40B4-BE49-F238E27FC236}">
                  <a16:creationId xmlns:a16="http://schemas.microsoft.com/office/drawing/2014/main" id="{ABC86F69-34FA-4106-BC80-40004C5AED0E}"/>
                </a:ext>
              </a:extLst>
            </p:cNvPr>
            <p:cNvSpPr>
              <a:spLocks noChangeAspect="1" noChangeShapeType="1"/>
            </p:cNvSpPr>
            <p:nvPr/>
          </p:nvSpPr>
          <p:spPr bwMode="auto">
            <a:xfrm rot="1050365" flipH="1">
              <a:off x="1492" y="418"/>
              <a:ext cx="22" cy="94"/>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latin typeface="Comic Sans MS" panose="030F0702030302020204" pitchFamily="66" charset="0"/>
              </a:endParaRPr>
            </a:p>
          </p:txBody>
        </p:sp>
        <p:sp>
          <p:nvSpPr>
            <p:cNvPr id="28688" name="Line 28">
              <a:extLst>
                <a:ext uri="{FF2B5EF4-FFF2-40B4-BE49-F238E27FC236}">
                  <a16:creationId xmlns:a16="http://schemas.microsoft.com/office/drawing/2014/main" id="{B9E4A692-2559-44E3-89CD-616403BB94F6}"/>
                </a:ext>
              </a:extLst>
            </p:cNvPr>
            <p:cNvSpPr>
              <a:spLocks noChangeAspect="1" noChangeShapeType="1"/>
            </p:cNvSpPr>
            <p:nvPr/>
          </p:nvSpPr>
          <p:spPr bwMode="auto">
            <a:xfrm rot="1050365" flipH="1">
              <a:off x="1401" y="361"/>
              <a:ext cx="40" cy="88"/>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latin typeface="Comic Sans MS" panose="030F0702030302020204" pitchFamily="66" charset="0"/>
              </a:endParaRPr>
            </a:p>
          </p:txBody>
        </p:sp>
        <p:sp>
          <p:nvSpPr>
            <p:cNvPr id="28689" name="Line 29">
              <a:extLst>
                <a:ext uri="{FF2B5EF4-FFF2-40B4-BE49-F238E27FC236}">
                  <a16:creationId xmlns:a16="http://schemas.microsoft.com/office/drawing/2014/main" id="{997AA8C6-50C0-471B-BAC2-CA0F6652D277}"/>
                </a:ext>
              </a:extLst>
            </p:cNvPr>
            <p:cNvSpPr>
              <a:spLocks noChangeAspect="1" noChangeShapeType="1"/>
            </p:cNvSpPr>
            <p:nvPr/>
          </p:nvSpPr>
          <p:spPr bwMode="auto">
            <a:xfrm rot="1050365" flipH="1">
              <a:off x="1316" y="285"/>
              <a:ext cx="60" cy="76"/>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latin typeface="Comic Sans MS" panose="030F0702030302020204" pitchFamily="66" charset="0"/>
              </a:endParaRPr>
            </a:p>
          </p:txBody>
        </p:sp>
        <p:sp>
          <p:nvSpPr>
            <p:cNvPr id="28690" name="Line 30">
              <a:extLst>
                <a:ext uri="{FF2B5EF4-FFF2-40B4-BE49-F238E27FC236}">
                  <a16:creationId xmlns:a16="http://schemas.microsoft.com/office/drawing/2014/main" id="{D66C4FFD-ADA8-4396-A489-699C190CFF3F}"/>
                </a:ext>
              </a:extLst>
            </p:cNvPr>
            <p:cNvSpPr>
              <a:spLocks noChangeAspect="1" noChangeShapeType="1"/>
            </p:cNvSpPr>
            <p:nvPr/>
          </p:nvSpPr>
          <p:spPr bwMode="auto">
            <a:xfrm rot="1050365" flipH="1">
              <a:off x="1262" y="200"/>
              <a:ext cx="76" cy="58"/>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latin typeface="Comic Sans MS" panose="030F0702030302020204" pitchFamily="66" charset="0"/>
              </a:endParaRPr>
            </a:p>
          </p:txBody>
        </p:sp>
        <p:sp>
          <p:nvSpPr>
            <p:cNvPr id="28691" name="Line 31">
              <a:extLst>
                <a:ext uri="{FF2B5EF4-FFF2-40B4-BE49-F238E27FC236}">
                  <a16:creationId xmlns:a16="http://schemas.microsoft.com/office/drawing/2014/main" id="{C032291F-67C1-4B9F-BC5D-E54FB370625E}"/>
                </a:ext>
              </a:extLst>
            </p:cNvPr>
            <p:cNvSpPr>
              <a:spLocks noChangeAspect="1" noChangeShapeType="1"/>
            </p:cNvSpPr>
            <p:nvPr/>
          </p:nvSpPr>
          <p:spPr bwMode="auto">
            <a:xfrm rot="1050365" flipH="1">
              <a:off x="1231" y="117"/>
              <a:ext cx="90" cy="32"/>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latin typeface="Comic Sans MS" panose="030F0702030302020204" pitchFamily="66" charset="0"/>
              </a:endParaRPr>
            </a:p>
          </p:txBody>
        </p:sp>
        <p:sp>
          <p:nvSpPr>
            <p:cNvPr id="28692" name="Line 32">
              <a:extLst>
                <a:ext uri="{FF2B5EF4-FFF2-40B4-BE49-F238E27FC236}">
                  <a16:creationId xmlns:a16="http://schemas.microsoft.com/office/drawing/2014/main" id="{9152B6D9-69AA-4034-B5EE-D76EB5CC6344}"/>
                </a:ext>
              </a:extLst>
            </p:cNvPr>
            <p:cNvSpPr>
              <a:spLocks noChangeAspect="1" noChangeShapeType="1"/>
            </p:cNvSpPr>
            <p:nvPr/>
          </p:nvSpPr>
          <p:spPr bwMode="auto">
            <a:xfrm rot="1050365">
              <a:off x="1658" y="485"/>
              <a:ext cx="21" cy="86"/>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latin typeface="Comic Sans MS" panose="030F0702030302020204" pitchFamily="66" charset="0"/>
              </a:endParaRPr>
            </a:p>
          </p:txBody>
        </p:sp>
      </p:grpSp>
      <p:sp>
        <p:nvSpPr>
          <p:cNvPr id="129057" name="Line 33">
            <a:extLst>
              <a:ext uri="{FF2B5EF4-FFF2-40B4-BE49-F238E27FC236}">
                <a16:creationId xmlns:a16="http://schemas.microsoft.com/office/drawing/2014/main" id="{4F80D412-8C5B-46CD-B0CF-6B3557369681}"/>
              </a:ext>
            </a:extLst>
          </p:cNvPr>
          <p:cNvSpPr>
            <a:spLocks noChangeShapeType="1"/>
          </p:cNvSpPr>
          <p:nvPr/>
        </p:nvSpPr>
        <p:spPr bwMode="auto">
          <a:xfrm>
            <a:off x="914400" y="2565400"/>
            <a:ext cx="2073275" cy="690563"/>
          </a:xfrm>
          <a:prstGeom prst="line">
            <a:avLst/>
          </a:prstGeom>
          <a:noFill/>
          <a:ln w="76200">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ru-RU">
              <a:latin typeface="Comic Sans MS" panose="030F0702030302020204" pitchFamily="66" charset="0"/>
            </a:endParaRPr>
          </a:p>
        </p:txBody>
      </p:sp>
      <p:sp>
        <p:nvSpPr>
          <p:cNvPr id="129058" name="Text Box 34">
            <a:extLst>
              <a:ext uri="{FF2B5EF4-FFF2-40B4-BE49-F238E27FC236}">
                <a16:creationId xmlns:a16="http://schemas.microsoft.com/office/drawing/2014/main" id="{57E65322-E7B7-4D9F-941C-4A6308378CF8}"/>
              </a:ext>
            </a:extLst>
          </p:cNvPr>
          <p:cNvSpPr txBox="1">
            <a:spLocks noChangeArrowheads="1"/>
          </p:cNvSpPr>
          <p:nvPr/>
        </p:nvSpPr>
        <p:spPr bwMode="auto">
          <a:xfrm>
            <a:off x="250825" y="3700463"/>
            <a:ext cx="2362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en-US" sz="1800">
                <a:solidFill>
                  <a:srgbClr val="FFFF00"/>
                </a:solidFill>
                <a:latin typeface="Comic Sans MS" panose="030F0702030302020204" pitchFamily="66" charset="0"/>
              </a:rPr>
              <a:t>Коротковолновая солнечная радиация</a:t>
            </a:r>
            <a:endParaRPr lang="en-US" altLang="en-US" sz="1800">
              <a:solidFill>
                <a:srgbClr val="FFFF00"/>
              </a:solidFill>
              <a:latin typeface="Comic Sans MS" panose="030F0702030302020204" pitchFamily="66" charset="0"/>
            </a:endParaRPr>
          </a:p>
        </p:txBody>
      </p:sp>
      <p:sp>
        <p:nvSpPr>
          <p:cNvPr id="129059" name="Text Box 35">
            <a:extLst>
              <a:ext uri="{FF2B5EF4-FFF2-40B4-BE49-F238E27FC236}">
                <a16:creationId xmlns:a16="http://schemas.microsoft.com/office/drawing/2014/main" id="{1E62740D-B35F-4864-9C89-698629F036EC}"/>
              </a:ext>
            </a:extLst>
          </p:cNvPr>
          <p:cNvSpPr txBox="1">
            <a:spLocks noChangeArrowheads="1"/>
          </p:cNvSpPr>
          <p:nvPr/>
        </p:nvSpPr>
        <p:spPr bwMode="auto">
          <a:xfrm>
            <a:off x="5780088" y="5397500"/>
            <a:ext cx="3054350" cy="1200329"/>
          </a:xfrm>
          <a:prstGeom prst="rect">
            <a:avLst/>
          </a:prstGeom>
          <a:noFill/>
          <a:ln w="9525">
            <a:solidFill>
              <a:srgbClr val="17F0F5"/>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en-US" sz="1800" dirty="0">
                <a:solidFill>
                  <a:schemeClr val="bg1"/>
                </a:solidFill>
                <a:latin typeface="Comic Sans MS" panose="030F0702030302020204" pitchFamily="66" charset="0"/>
              </a:rPr>
              <a:t>Температура Земли определяется балансом между этими двумя составляющими</a:t>
            </a:r>
            <a:endParaRPr lang="en-US" altLang="en-US" sz="1800" dirty="0">
              <a:solidFill>
                <a:schemeClr val="bg1"/>
              </a:solidFill>
              <a:latin typeface="Comic Sans MS" panose="030F0702030302020204" pitchFamily="66" charset="0"/>
            </a:endParaRPr>
          </a:p>
        </p:txBody>
      </p:sp>
      <p:pic>
        <p:nvPicPr>
          <p:cNvPr id="36"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F4DC7956-770F-42CB-9401-C06C51AECD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4" name="Номер слайда 3">
            <a:extLst>
              <a:ext uri="{FF2B5EF4-FFF2-40B4-BE49-F238E27FC236}">
                <a16:creationId xmlns:a16="http://schemas.microsoft.com/office/drawing/2014/main" id="{3155B0F4-C62D-47A8-A4EF-131E20045AF9}"/>
              </a:ext>
            </a:extLst>
          </p:cNvPr>
          <p:cNvSpPr>
            <a:spLocks noGrp="1"/>
          </p:cNvSpPr>
          <p:nvPr>
            <p:ph type="sldNum" sz="quarter" idx="12"/>
          </p:nvPr>
        </p:nvSpPr>
        <p:spPr/>
        <p:txBody>
          <a:bodyPr/>
          <a:lstStyle/>
          <a:p>
            <a:pPr>
              <a:defRPr/>
            </a:pPr>
            <a:fld id="{7FA038E4-CBAC-4F97-9DAD-CA147E2CD87D}" type="slidenum">
              <a:rPr lang="en-US" altLang="en-US" smtClean="0"/>
              <a:pPr>
                <a:defRPr/>
              </a:pPr>
              <a:t>4</a:t>
            </a:fld>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905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905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9039"/>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90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39" grpId="0"/>
      <p:bldP spid="129058" grpId="0"/>
      <p:bldP spid="12905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a:extLst>
              <a:ext uri="{FF2B5EF4-FFF2-40B4-BE49-F238E27FC236}">
                <a16:creationId xmlns:a16="http://schemas.microsoft.com/office/drawing/2014/main" id="{4DFBE167-08A8-4AD5-B1E2-A93F7D3DC6F3}"/>
              </a:ext>
            </a:extLst>
          </p:cNvPr>
          <p:cNvSpPr>
            <a:spLocks noGrp="1" noRot="1"/>
          </p:cNvSpPr>
          <p:nvPr>
            <p:ph type="body" idx="1"/>
          </p:nvPr>
        </p:nvSpPr>
        <p:spPr>
          <a:xfrm>
            <a:off x="1048722" y="454025"/>
            <a:ext cx="8321675" cy="5949950"/>
          </a:xfrm>
        </p:spPr>
        <p:txBody>
          <a:bodyPr/>
          <a:lstStyle/>
          <a:p>
            <a:pPr marL="0" indent="0" eaLnBrk="1" hangingPunct="1">
              <a:buNone/>
            </a:pPr>
            <a:r>
              <a:rPr lang="ru-RU" altLang="en-US" sz="3600" dirty="0">
                <a:solidFill>
                  <a:schemeClr val="bg1"/>
                </a:solidFill>
                <a:latin typeface="Comic Sans MS" panose="030F0702030302020204" pitchFamily="66" charset="0"/>
              </a:rPr>
              <a:t>Парадокс Аррениуса</a:t>
            </a:r>
          </a:p>
          <a:p>
            <a:pPr marL="0" indent="0" eaLnBrk="1" hangingPunct="1">
              <a:buNone/>
            </a:pPr>
            <a:r>
              <a:rPr lang="en-AU" altLang="en-US" sz="2400" dirty="0">
                <a:solidFill>
                  <a:schemeClr val="bg1"/>
                </a:solidFill>
                <a:latin typeface="Comic Sans MS" panose="030F0702030302020204" pitchFamily="66" charset="0"/>
              </a:rPr>
              <a:t>Svante August Arrhenius</a:t>
            </a:r>
            <a:r>
              <a:rPr lang="ru-RU" altLang="en-US" sz="2400" dirty="0">
                <a:solidFill>
                  <a:schemeClr val="bg1"/>
                </a:solidFill>
                <a:latin typeface="Comic Sans MS" panose="030F0702030302020204" pitchFamily="66" charset="0"/>
              </a:rPr>
              <a:t>, </a:t>
            </a:r>
            <a:r>
              <a:rPr lang="en-AU" altLang="en-US" sz="2400" dirty="0">
                <a:solidFill>
                  <a:schemeClr val="bg1"/>
                </a:solidFill>
                <a:latin typeface="Comic Sans MS" panose="030F0702030302020204" pitchFamily="66" charset="0"/>
              </a:rPr>
              <a:t>1896</a:t>
            </a:r>
            <a:br>
              <a:rPr lang="en-AU" altLang="en-US" sz="2800" dirty="0">
                <a:solidFill>
                  <a:schemeClr val="bg1"/>
                </a:solidFill>
                <a:latin typeface="Comic Sans MS" panose="030F0702030302020204" pitchFamily="66" charset="0"/>
              </a:rPr>
            </a:br>
            <a:endParaRPr lang="en-AU" altLang="en-US" sz="2800" dirty="0">
              <a:solidFill>
                <a:schemeClr val="bg1"/>
              </a:solidFill>
              <a:latin typeface="Comic Sans MS" panose="030F0702030302020204" pitchFamily="66" charset="0"/>
            </a:endParaRPr>
          </a:p>
        </p:txBody>
      </p:sp>
      <p:pic>
        <p:nvPicPr>
          <p:cNvPr id="41988" name="Picture 4">
            <a:extLst>
              <a:ext uri="{FF2B5EF4-FFF2-40B4-BE49-F238E27FC236}">
                <a16:creationId xmlns:a16="http://schemas.microsoft.com/office/drawing/2014/main" id="{528ADFC6-4F91-4CB4-A196-19F59D1F8EE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071688"/>
            <a:ext cx="3659188" cy="464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Callout 7">
            <a:extLst>
              <a:ext uri="{FF2B5EF4-FFF2-40B4-BE49-F238E27FC236}">
                <a16:creationId xmlns:a16="http://schemas.microsoft.com/office/drawing/2014/main" id="{2AB852DC-8DB4-4DF4-9BAC-978CE8990CF8}"/>
              </a:ext>
            </a:extLst>
          </p:cNvPr>
          <p:cNvSpPr/>
          <p:nvPr/>
        </p:nvSpPr>
        <p:spPr bwMode="auto">
          <a:xfrm>
            <a:off x="500063" y="1928813"/>
            <a:ext cx="3286125" cy="2071687"/>
          </a:xfrm>
          <a:prstGeom prst="wedgeEllipseCallout">
            <a:avLst>
              <a:gd name="adj1" fmla="val 111072"/>
              <a:gd name="adj2" fmla="val 38512"/>
            </a:avLst>
          </a:prstGeom>
          <a:solidFill>
            <a:schemeClr val="accent1">
              <a:lumMod val="50000"/>
            </a:schemeClr>
          </a:solidFill>
          <a:ln w="28575" cap="flat" cmpd="sng" algn="ctr">
            <a:solidFill>
              <a:srgbClr val="FFFF00"/>
            </a:solidFill>
            <a:prstDash val="solid"/>
            <a:round/>
            <a:headEnd type="none" w="med" len="med"/>
            <a:tailEnd type="none" w="med" len="med"/>
          </a:ln>
          <a:effectLst/>
        </p:spPr>
        <p:txBody>
          <a:bodyPr/>
          <a:lstStyle/>
          <a:p>
            <a:pPr eaLnBrk="1" hangingPunct="1">
              <a:defRPr/>
            </a:pPr>
            <a:endParaRPr lang="en-AU">
              <a:cs typeface="Arial" charset="0"/>
            </a:endParaRPr>
          </a:p>
        </p:txBody>
      </p:sp>
      <p:sp>
        <p:nvSpPr>
          <p:cNvPr id="41990" name="TextBox 5">
            <a:extLst>
              <a:ext uri="{FF2B5EF4-FFF2-40B4-BE49-F238E27FC236}">
                <a16:creationId xmlns:a16="http://schemas.microsoft.com/office/drawing/2014/main" id="{0A146350-7AE2-493B-8E2E-5244AE35A297}"/>
              </a:ext>
            </a:extLst>
          </p:cNvPr>
          <p:cNvSpPr txBox="1">
            <a:spLocks noChangeArrowheads="1"/>
          </p:cNvSpPr>
          <p:nvPr/>
        </p:nvSpPr>
        <p:spPr bwMode="auto">
          <a:xfrm>
            <a:off x="785813" y="2357438"/>
            <a:ext cx="2994025" cy="1311275"/>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ru-RU" altLang="en-US" sz="2000" b="1" dirty="0">
                <a:solidFill>
                  <a:schemeClr val="bg1"/>
                </a:solidFill>
                <a:latin typeface="Amienne" pitchFamily="82" charset="0"/>
              </a:rPr>
              <a:t>«</a:t>
            </a:r>
            <a:r>
              <a:rPr lang="ru-RU" altLang="en-US" sz="2000" b="1" i="1" dirty="0">
                <a:solidFill>
                  <a:schemeClr val="bg1"/>
                </a:solidFill>
                <a:latin typeface="Amienne" pitchFamily="82" charset="0"/>
              </a:rPr>
              <a:t>Температура Земли должна быть</a:t>
            </a:r>
          </a:p>
          <a:p>
            <a:pPr eaLnBrk="1" hangingPunct="1">
              <a:spcBef>
                <a:spcPct val="0"/>
              </a:spcBef>
              <a:buFontTx/>
              <a:buNone/>
            </a:pPr>
            <a:r>
              <a:rPr lang="ru-RU" altLang="en-US" sz="2000" b="1" i="1" dirty="0">
                <a:solidFill>
                  <a:schemeClr val="bg1"/>
                </a:solidFill>
                <a:latin typeface="Amienne" pitchFamily="82" charset="0"/>
              </a:rPr>
              <a:t>около </a:t>
            </a:r>
            <a:r>
              <a:rPr lang="ru-RU" altLang="en-US" sz="4000" b="1" i="1" dirty="0">
                <a:solidFill>
                  <a:schemeClr val="bg1"/>
                </a:solidFill>
                <a:latin typeface="Amienne" pitchFamily="82" charset="0"/>
              </a:rPr>
              <a:t>- </a:t>
            </a:r>
            <a:r>
              <a:rPr lang="ru-RU" altLang="en-US" sz="3600" b="1" i="1" dirty="0">
                <a:solidFill>
                  <a:schemeClr val="bg1"/>
                </a:solidFill>
                <a:latin typeface="Amienne" pitchFamily="82" charset="0"/>
              </a:rPr>
              <a:t>1</a:t>
            </a:r>
            <a:r>
              <a:rPr lang="en-US" altLang="en-US" sz="3600" b="1" i="1" dirty="0">
                <a:solidFill>
                  <a:schemeClr val="bg1"/>
                </a:solidFill>
                <a:latin typeface="Amienne" pitchFamily="82" charset="0"/>
              </a:rPr>
              <a:t>7</a:t>
            </a:r>
            <a:r>
              <a:rPr lang="ru-RU" altLang="en-US" sz="3600" b="1" i="1" dirty="0">
                <a:solidFill>
                  <a:schemeClr val="bg1"/>
                </a:solidFill>
                <a:latin typeface="Amienne" pitchFamily="82" charset="0"/>
              </a:rPr>
              <a:t> </a:t>
            </a:r>
            <a:r>
              <a:rPr lang="ru-RU" altLang="en-US" sz="2000" b="1" i="1" dirty="0">
                <a:solidFill>
                  <a:schemeClr val="bg1"/>
                </a:solidFill>
                <a:latin typeface="Amienne" pitchFamily="82" charset="0"/>
              </a:rPr>
              <a:t>град С»</a:t>
            </a:r>
            <a:endParaRPr lang="en-AU" altLang="en-US" sz="2000" b="1" i="1" dirty="0">
              <a:solidFill>
                <a:schemeClr val="bg1"/>
              </a:solidFill>
              <a:latin typeface="Amienne" pitchFamily="82" charset="0"/>
            </a:endParaRPr>
          </a:p>
        </p:txBody>
      </p:sp>
      <p:sp>
        <p:nvSpPr>
          <p:cNvPr id="9" name="Cloud Callout 8">
            <a:extLst>
              <a:ext uri="{FF2B5EF4-FFF2-40B4-BE49-F238E27FC236}">
                <a16:creationId xmlns:a16="http://schemas.microsoft.com/office/drawing/2014/main" id="{EBCECFE2-C7FC-46BD-8FED-087E337E75AE}"/>
              </a:ext>
            </a:extLst>
          </p:cNvPr>
          <p:cNvSpPr>
            <a:spLocks noChangeArrowheads="1"/>
          </p:cNvSpPr>
          <p:nvPr/>
        </p:nvSpPr>
        <p:spPr bwMode="auto">
          <a:xfrm>
            <a:off x="6786563" y="1285875"/>
            <a:ext cx="1285875" cy="1500188"/>
          </a:xfrm>
          <a:prstGeom prst="cloudCallout">
            <a:avLst>
              <a:gd name="adj1" fmla="val -20833"/>
              <a:gd name="adj2" fmla="val 62500"/>
            </a:avLst>
          </a:prstGeom>
          <a:solidFill>
            <a:schemeClr val="accent1">
              <a:lumMod val="50000"/>
            </a:schemeClr>
          </a:solidFill>
          <a:ln w="9525" algn="ctr">
            <a:solidFill>
              <a:schemeClr val="tx1"/>
            </a:solidFill>
            <a:round/>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10" name="TextBox 9">
            <a:extLst>
              <a:ext uri="{FF2B5EF4-FFF2-40B4-BE49-F238E27FC236}">
                <a16:creationId xmlns:a16="http://schemas.microsoft.com/office/drawing/2014/main" id="{BE764AC1-EC25-48B9-9ABB-F915E1D23897}"/>
              </a:ext>
            </a:extLst>
          </p:cNvPr>
          <p:cNvSpPr txBox="1">
            <a:spLocks noChangeArrowheads="1"/>
          </p:cNvSpPr>
          <p:nvPr/>
        </p:nvSpPr>
        <p:spPr bwMode="auto">
          <a:xfrm>
            <a:off x="7215188" y="1500188"/>
            <a:ext cx="6429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AU" altLang="en-US" sz="8000" b="1" dirty="0">
                <a:solidFill>
                  <a:schemeClr val="bg1"/>
                </a:solidFill>
                <a:latin typeface="Amienne" pitchFamily="82" charset="0"/>
              </a:rPr>
              <a:t>?</a:t>
            </a:r>
          </a:p>
        </p:txBody>
      </p:sp>
      <p:pic>
        <p:nvPicPr>
          <p:cNvPr id="11" name="Picture 10">
            <a:extLst>
              <a:ext uri="{FF2B5EF4-FFF2-40B4-BE49-F238E27FC236}">
                <a16:creationId xmlns:a16="http://schemas.microsoft.com/office/drawing/2014/main" id="{85D1F615-C549-44BF-8AFA-9040731BACD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2875" y="4429125"/>
            <a:ext cx="4371975"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2C890262-54C4-4C3C-8912-EB6F8A595D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a:extLst>
              <a:ext uri="{FF2B5EF4-FFF2-40B4-BE49-F238E27FC236}">
                <a16:creationId xmlns:a16="http://schemas.microsoft.com/office/drawing/2014/main" id="{2ED529A5-7150-4FDE-8343-C40AD4A426B2}"/>
              </a:ext>
            </a:extLst>
          </p:cNvPr>
          <p:cNvSpPr>
            <a:spLocks noGrp="1"/>
          </p:cNvSpPr>
          <p:nvPr>
            <p:ph type="sldNum" sz="quarter" idx="12"/>
          </p:nvPr>
        </p:nvSpPr>
        <p:spPr/>
        <p:txBody>
          <a:bodyPr/>
          <a:lstStyle/>
          <a:p>
            <a:pPr>
              <a:defRPr/>
            </a:pPr>
            <a:fld id="{7FA038E4-CBAC-4F97-9DAD-CA147E2CD87D}" type="slidenum">
              <a:rPr lang="en-US" altLang="en-US" smtClean="0"/>
              <a:pPr>
                <a:defRPr/>
              </a:pPr>
              <a:t>5</a:t>
            </a:fld>
            <a:endParaRPr lang="en-US"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53"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7E61506C-E0DF-48C3-B84A-375B6DB185CF}"/>
              </a:ext>
            </a:extLst>
          </p:cNvPr>
          <p:cNvSpPr>
            <a:spLocks noGrp="1"/>
          </p:cNvSpPr>
          <p:nvPr>
            <p:ph type="title"/>
          </p:nvPr>
        </p:nvSpPr>
        <p:spPr>
          <a:xfrm>
            <a:off x="428625" y="285750"/>
            <a:ext cx="8229600" cy="1296988"/>
          </a:xfrm>
        </p:spPr>
        <p:txBody>
          <a:bodyPr/>
          <a:lstStyle/>
          <a:p>
            <a:pPr eaLnBrk="1" hangingPunct="1"/>
            <a:r>
              <a:rPr lang="ru-RU" altLang="en-US" b="1">
                <a:solidFill>
                  <a:schemeClr val="bg1"/>
                </a:solidFill>
                <a:latin typeface="Amienne" pitchFamily="82" charset="0"/>
              </a:rPr>
              <a:t>Расчет температуры Земли</a:t>
            </a:r>
            <a:endParaRPr lang="en-US" altLang="en-US"/>
          </a:p>
        </p:txBody>
      </p:sp>
      <p:sp>
        <p:nvSpPr>
          <p:cNvPr id="44035" name="Rectangle 3">
            <a:extLst>
              <a:ext uri="{FF2B5EF4-FFF2-40B4-BE49-F238E27FC236}">
                <a16:creationId xmlns:a16="http://schemas.microsoft.com/office/drawing/2014/main" id="{93F2BB8D-9D88-415C-A914-DF141A7DF961}"/>
              </a:ext>
            </a:extLst>
          </p:cNvPr>
          <p:cNvSpPr>
            <a:spLocks noGrp="1" noChangeArrowheads="1"/>
          </p:cNvSpPr>
          <p:nvPr>
            <p:ph type="body" idx="1"/>
          </p:nvPr>
        </p:nvSpPr>
        <p:spPr>
          <a:xfrm>
            <a:off x="428625" y="1582738"/>
            <a:ext cx="7772400" cy="5286375"/>
          </a:xfrm>
          <a:ln>
            <a:solidFill>
              <a:schemeClr val="bg1"/>
            </a:solidFill>
            <a:miter lim="800000"/>
            <a:headEnd/>
            <a:tailEnd/>
          </a:ln>
        </p:spPr>
        <p:txBody>
          <a:bodyPr/>
          <a:lstStyle/>
          <a:p>
            <a:pPr lvl="1" eaLnBrk="1" hangingPunct="1">
              <a:lnSpc>
                <a:spcPct val="90000"/>
              </a:lnSpc>
              <a:buFontTx/>
              <a:buNone/>
            </a:pPr>
            <a:r>
              <a:rPr lang="ru-RU" altLang="en-US" sz="2400">
                <a:solidFill>
                  <a:schemeClr val="bg1"/>
                </a:solidFill>
              </a:rPr>
              <a:t>Приходящая энергия (</a:t>
            </a:r>
            <a:r>
              <a:rPr lang="en-US" altLang="en-US" sz="2400">
                <a:solidFill>
                  <a:schemeClr val="bg1"/>
                </a:solidFill>
              </a:rPr>
              <a:t>S – </a:t>
            </a:r>
            <a:r>
              <a:rPr lang="ru-RU" altLang="en-US" sz="2400">
                <a:solidFill>
                  <a:schemeClr val="bg1"/>
                </a:solidFill>
              </a:rPr>
              <a:t>солнечная постоянная, </a:t>
            </a:r>
            <a:r>
              <a:rPr lang="en-US" altLang="en-US" sz="2400">
                <a:solidFill>
                  <a:schemeClr val="bg1"/>
                </a:solidFill>
                <a:latin typeface="Symbol" panose="05050102010706020507" pitchFamily="18" charset="2"/>
              </a:rPr>
              <a:t>a</a:t>
            </a:r>
            <a:r>
              <a:rPr lang="ru-RU" altLang="en-US" sz="2400">
                <a:solidFill>
                  <a:schemeClr val="bg1"/>
                </a:solidFill>
              </a:rPr>
              <a:t>- альбедо, или доля отраженной Землей радиации)</a:t>
            </a:r>
            <a:r>
              <a:rPr lang="en-US" altLang="en-US" sz="2400">
                <a:solidFill>
                  <a:schemeClr val="bg1"/>
                </a:solidFill>
              </a:rPr>
              <a:t> </a:t>
            </a:r>
            <a:r>
              <a:rPr lang="en-US" altLang="en-US" sz="2400">
                <a:solidFill>
                  <a:schemeClr val="bg1"/>
                </a:solidFill>
                <a:latin typeface="Symbol" panose="05050102010706020507" pitchFamily="18" charset="2"/>
              </a:rPr>
              <a:t>p</a:t>
            </a:r>
            <a:r>
              <a:rPr lang="en-US" altLang="en-US" sz="2400">
                <a:solidFill>
                  <a:schemeClr val="bg1"/>
                </a:solidFill>
              </a:rPr>
              <a:t>r</a:t>
            </a:r>
            <a:r>
              <a:rPr lang="en-US" altLang="en-US" sz="2400" baseline="30000">
                <a:solidFill>
                  <a:schemeClr val="bg1"/>
                </a:solidFill>
              </a:rPr>
              <a:t>2</a:t>
            </a:r>
            <a:r>
              <a:rPr lang="en-US" altLang="en-US" sz="2400">
                <a:solidFill>
                  <a:schemeClr val="bg1"/>
                </a:solidFill>
              </a:rPr>
              <a:t>S</a:t>
            </a:r>
            <a:r>
              <a:rPr lang="en-US" altLang="en-US" sz="2400">
                <a:solidFill>
                  <a:schemeClr val="bg1"/>
                </a:solidFill>
                <a:latin typeface="Symbol" panose="05050102010706020507" pitchFamily="18" charset="2"/>
              </a:rPr>
              <a:t>(1-a) = </a:t>
            </a:r>
            <a:r>
              <a:rPr lang="ru-RU" altLang="en-US" sz="2400">
                <a:solidFill>
                  <a:schemeClr val="bg1"/>
                </a:solidFill>
              </a:rPr>
              <a:t>Излучаемая энергия </a:t>
            </a:r>
            <a:r>
              <a:rPr lang="en-US" altLang="en-US" sz="2400">
                <a:solidFill>
                  <a:schemeClr val="bg1"/>
                </a:solidFill>
              </a:rPr>
              <a:t>4</a:t>
            </a:r>
            <a:r>
              <a:rPr lang="en-US" altLang="en-US" sz="2400">
                <a:solidFill>
                  <a:schemeClr val="bg1"/>
                </a:solidFill>
                <a:latin typeface="Symbol" panose="05050102010706020507" pitchFamily="18" charset="2"/>
              </a:rPr>
              <a:t>p</a:t>
            </a:r>
            <a:r>
              <a:rPr lang="en-US" altLang="en-US" sz="2400">
                <a:solidFill>
                  <a:schemeClr val="bg1"/>
                </a:solidFill>
              </a:rPr>
              <a:t>r</a:t>
            </a:r>
            <a:r>
              <a:rPr lang="en-US" altLang="en-US" sz="2400" baseline="30000">
                <a:solidFill>
                  <a:schemeClr val="bg1"/>
                </a:solidFill>
              </a:rPr>
              <a:t>2</a:t>
            </a:r>
            <a:r>
              <a:rPr lang="en-US" altLang="en-US" sz="2400">
                <a:solidFill>
                  <a:schemeClr val="bg1"/>
                </a:solidFill>
                <a:latin typeface="Symbol" panose="05050102010706020507" pitchFamily="18" charset="2"/>
              </a:rPr>
              <a:t>s</a:t>
            </a:r>
            <a:r>
              <a:rPr lang="en-US" altLang="en-US" sz="2400">
                <a:solidFill>
                  <a:schemeClr val="bg1"/>
                </a:solidFill>
              </a:rPr>
              <a:t>T</a:t>
            </a:r>
            <a:r>
              <a:rPr lang="en-US" altLang="en-US" sz="2400" baseline="-25000">
                <a:solidFill>
                  <a:schemeClr val="bg1"/>
                </a:solidFill>
              </a:rPr>
              <a:t>e</a:t>
            </a:r>
            <a:r>
              <a:rPr lang="en-US" altLang="en-US" sz="2400" baseline="30000">
                <a:solidFill>
                  <a:schemeClr val="bg1"/>
                </a:solidFill>
              </a:rPr>
              <a:t>4</a:t>
            </a:r>
          </a:p>
          <a:p>
            <a:pPr eaLnBrk="1" hangingPunct="1">
              <a:lnSpc>
                <a:spcPct val="90000"/>
              </a:lnSpc>
            </a:pPr>
            <a:r>
              <a:rPr lang="ru-RU" altLang="en-US" sz="2400">
                <a:solidFill>
                  <a:schemeClr val="bg1"/>
                </a:solidFill>
              </a:rPr>
              <a:t>Решение для</a:t>
            </a:r>
            <a:r>
              <a:rPr lang="en-US" altLang="en-US" sz="2400">
                <a:solidFill>
                  <a:schemeClr val="bg1"/>
                </a:solidFill>
              </a:rPr>
              <a:t> T</a:t>
            </a:r>
            <a:r>
              <a:rPr lang="en-US" altLang="en-US" sz="2400" baseline="-25000">
                <a:solidFill>
                  <a:schemeClr val="bg1"/>
                </a:solidFill>
              </a:rPr>
              <a:t>e</a:t>
            </a:r>
            <a:endParaRPr lang="ru-RU" altLang="en-US" sz="2400" baseline="-25000">
              <a:solidFill>
                <a:schemeClr val="bg1"/>
              </a:solidFill>
            </a:endParaRPr>
          </a:p>
          <a:p>
            <a:pPr eaLnBrk="1" hangingPunct="1">
              <a:lnSpc>
                <a:spcPct val="90000"/>
              </a:lnSpc>
              <a:buFont typeface="Arial" panose="020B0604020202020204" pitchFamily="34" charset="0"/>
              <a:buNone/>
            </a:pPr>
            <a:endParaRPr lang="en-US" altLang="en-US" sz="2800">
              <a:solidFill>
                <a:schemeClr val="bg1"/>
              </a:solidFill>
            </a:endParaRPr>
          </a:p>
          <a:p>
            <a:pPr lvl="1" eaLnBrk="1" hangingPunct="1">
              <a:lnSpc>
                <a:spcPct val="90000"/>
              </a:lnSpc>
              <a:buFontTx/>
              <a:buNone/>
            </a:pPr>
            <a:r>
              <a:rPr lang="en-US" altLang="en-US" sz="2400">
                <a:solidFill>
                  <a:schemeClr val="bg1"/>
                </a:solidFill>
              </a:rPr>
              <a:t>(S/4)</a:t>
            </a:r>
            <a:r>
              <a:rPr lang="en-US" altLang="en-US" sz="2400">
                <a:solidFill>
                  <a:schemeClr val="bg1"/>
                </a:solidFill>
                <a:latin typeface="Symbol" panose="05050102010706020507" pitchFamily="18" charset="2"/>
              </a:rPr>
              <a:t>(1-a) = </a:t>
            </a:r>
            <a:r>
              <a:rPr lang="en-US" altLang="en-US" sz="2400">
                <a:solidFill>
                  <a:schemeClr val="bg1"/>
                </a:solidFill>
              </a:rPr>
              <a:t>T</a:t>
            </a:r>
            <a:r>
              <a:rPr lang="en-US" altLang="en-US" sz="2400" baseline="-25000">
                <a:solidFill>
                  <a:schemeClr val="bg1"/>
                </a:solidFill>
              </a:rPr>
              <a:t>e</a:t>
            </a:r>
            <a:r>
              <a:rPr lang="en-US" altLang="en-US" sz="2400" baseline="30000">
                <a:solidFill>
                  <a:schemeClr val="bg1"/>
                </a:solidFill>
              </a:rPr>
              <a:t>4</a:t>
            </a:r>
          </a:p>
          <a:p>
            <a:pPr lvl="1" eaLnBrk="1" hangingPunct="1">
              <a:lnSpc>
                <a:spcPct val="90000"/>
              </a:lnSpc>
              <a:buFontTx/>
              <a:buNone/>
            </a:pPr>
            <a:r>
              <a:rPr lang="en-US" altLang="en-US" sz="2400">
                <a:solidFill>
                  <a:schemeClr val="bg1"/>
                </a:solidFill>
                <a:latin typeface="Symbol" panose="05050102010706020507" pitchFamily="18" charset="2"/>
              </a:rPr>
              <a:t>          s</a:t>
            </a:r>
            <a:endParaRPr lang="en-US" altLang="en-US" baseline="-25000">
              <a:solidFill>
                <a:schemeClr val="bg1"/>
              </a:solidFill>
            </a:endParaRPr>
          </a:p>
          <a:p>
            <a:pPr eaLnBrk="1" hangingPunct="1">
              <a:lnSpc>
                <a:spcPct val="90000"/>
              </a:lnSpc>
            </a:pPr>
            <a:endParaRPr lang="en-US" altLang="en-US" sz="2800" baseline="-25000"/>
          </a:p>
          <a:p>
            <a:pPr lvl="1" eaLnBrk="1" hangingPunct="1">
              <a:lnSpc>
                <a:spcPct val="90000"/>
              </a:lnSpc>
              <a:buFontTx/>
              <a:buNone/>
            </a:pPr>
            <a:r>
              <a:rPr lang="en-US" altLang="en-US" sz="2400">
                <a:solidFill>
                  <a:schemeClr val="bg1"/>
                </a:solidFill>
              </a:rPr>
              <a:t>T</a:t>
            </a:r>
            <a:r>
              <a:rPr lang="en-US" altLang="en-US" sz="2400" baseline="-25000">
                <a:solidFill>
                  <a:schemeClr val="bg1"/>
                </a:solidFill>
              </a:rPr>
              <a:t>e</a:t>
            </a:r>
            <a:r>
              <a:rPr lang="en-US" altLang="en-US" sz="2400">
                <a:solidFill>
                  <a:schemeClr val="bg1"/>
                </a:solidFill>
              </a:rPr>
              <a:t>= 256K </a:t>
            </a:r>
            <a:r>
              <a:rPr lang="en-US" altLang="en-US" sz="2400">
                <a:solidFill>
                  <a:srgbClr val="00B0F0"/>
                </a:solidFill>
              </a:rPr>
              <a:t>(-17</a:t>
            </a:r>
            <a:r>
              <a:rPr lang="en-US" altLang="en-US" sz="2400">
                <a:solidFill>
                  <a:srgbClr val="00B0F0"/>
                </a:solidFill>
                <a:cs typeface="Times New Roman" panose="02020603050405020304" pitchFamily="18" charset="0"/>
              </a:rPr>
              <a:t>°</a:t>
            </a:r>
            <a:r>
              <a:rPr lang="en-US" altLang="en-US" sz="2400">
                <a:solidFill>
                  <a:srgbClr val="00B0F0"/>
                </a:solidFill>
              </a:rPr>
              <a:t>C</a:t>
            </a:r>
            <a:r>
              <a:rPr lang="en-US" altLang="en-US" sz="2400">
                <a:solidFill>
                  <a:schemeClr val="bg1"/>
                </a:solidFill>
              </a:rPr>
              <a:t>)</a:t>
            </a:r>
            <a:endParaRPr lang="ru-RU" altLang="en-US" sz="2400">
              <a:solidFill>
                <a:schemeClr val="bg1"/>
              </a:solidFill>
            </a:endParaRPr>
          </a:p>
          <a:p>
            <a:pPr lvl="1" eaLnBrk="1" hangingPunct="1">
              <a:lnSpc>
                <a:spcPct val="90000"/>
              </a:lnSpc>
              <a:buFontTx/>
              <a:buNone/>
            </a:pPr>
            <a:endParaRPr lang="ru-RU" altLang="en-US" sz="2400">
              <a:solidFill>
                <a:schemeClr val="bg1"/>
              </a:solidFill>
            </a:endParaRPr>
          </a:p>
          <a:p>
            <a:pPr lvl="1" eaLnBrk="1" hangingPunct="1">
              <a:lnSpc>
                <a:spcPct val="90000"/>
              </a:lnSpc>
              <a:buFontTx/>
              <a:buNone/>
            </a:pPr>
            <a:r>
              <a:rPr lang="ru-RU" altLang="en-US" sz="2400">
                <a:solidFill>
                  <a:schemeClr val="bg1"/>
                </a:solidFill>
              </a:rPr>
              <a:t>Но средняя температура Земли около </a:t>
            </a:r>
            <a:r>
              <a:rPr lang="ru-RU" altLang="en-US" sz="2400">
                <a:solidFill>
                  <a:srgbClr val="FF0000"/>
                </a:solidFill>
              </a:rPr>
              <a:t>+15</a:t>
            </a:r>
            <a:r>
              <a:rPr lang="en-US" altLang="en-US" sz="2400">
                <a:solidFill>
                  <a:srgbClr val="FF0000"/>
                </a:solidFill>
                <a:cs typeface="Times New Roman" panose="02020603050405020304" pitchFamily="18" charset="0"/>
              </a:rPr>
              <a:t>°</a:t>
            </a:r>
            <a:r>
              <a:rPr lang="en-US" altLang="en-US" sz="2400">
                <a:solidFill>
                  <a:srgbClr val="FF0000"/>
                </a:solidFill>
              </a:rPr>
              <a:t>C</a:t>
            </a:r>
            <a:r>
              <a:rPr lang="ru-RU" altLang="en-US" sz="2400">
                <a:solidFill>
                  <a:srgbClr val="FF0000"/>
                </a:solidFill>
              </a:rPr>
              <a:t> </a:t>
            </a:r>
            <a:r>
              <a:rPr lang="ru-RU" altLang="en-US" sz="2400">
                <a:solidFill>
                  <a:schemeClr val="bg1"/>
                </a:solidFill>
              </a:rPr>
              <a:t>!</a:t>
            </a:r>
          </a:p>
          <a:p>
            <a:pPr lvl="1" eaLnBrk="1" hangingPunct="1">
              <a:lnSpc>
                <a:spcPct val="90000"/>
              </a:lnSpc>
              <a:buFontTx/>
              <a:buNone/>
            </a:pPr>
            <a:endParaRPr lang="ru-RU" altLang="en-US" sz="2400">
              <a:solidFill>
                <a:schemeClr val="bg1"/>
              </a:solidFill>
            </a:endParaRPr>
          </a:p>
          <a:p>
            <a:pPr lvl="1" eaLnBrk="1" hangingPunct="1">
              <a:lnSpc>
                <a:spcPct val="90000"/>
              </a:lnSpc>
              <a:buFontTx/>
              <a:buNone/>
            </a:pPr>
            <a:endParaRPr lang="en-US" altLang="en-US" sz="2400">
              <a:solidFill>
                <a:schemeClr val="bg1"/>
              </a:solidFill>
            </a:endParaRPr>
          </a:p>
          <a:p>
            <a:pPr lvl="1" eaLnBrk="1" hangingPunct="1">
              <a:lnSpc>
                <a:spcPct val="90000"/>
              </a:lnSpc>
              <a:buFontTx/>
              <a:buNone/>
            </a:pPr>
            <a:endParaRPr lang="en-US" altLang="en-US" sz="2400">
              <a:solidFill>
                <a:srgbClr val="99FF99"/>
              </a:solidFill>
            </a:endParaRPr>
          </a:p>
        </p:txBody>
      </p:sp>
      <p:sp>
        <p:nvSpPr>
          <p:cNvPr id="44036" name="Line 4">
            <a:extLst>
              <a:ext uri="{FF2B5EF4-FFF2-40B4-BE49-F238E27FC236}">
                <a16:creationId xmlns:a16="http://schemas.microsoft.com/office/drawing/2014/main" id="{B3AA4593-D90A-45A1-8230-E18E218B726B}"/>
              </a:ext>
            </a:extLst>
          </p:cNvPr>
          <p:cNvSpPr>
            <a:spLocks noChangeShapeType="1"/>
          </p:cNvSpPr>
          <p:nvPr/>
        </p:nvSpPr>
        <p:spPr bwMode="auto">
          <a:xfrm>
            <a:off x="1371600" y="3810000"/>
            <a:ext cx="1295400"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4037" name="Text Box 5">
            <a:extLst>
              <a:ext uri="{FF2B5EF4-FFF2-40B4-BE49-F238E27FC236}">
                <a16:creationId xmlns:a16="http://schemas.microsoft.com/office/drawing/2014/main" id="{9EB07008-E913-4014-B2C0-1462BCD98096}"/>
              </a:ext>
            </a:extLst>
          </p:cNvPr>
          <p:cNvSpPr txBox="1">
            <a:spLocks noChangeArrowheads="1"/>
          </p:cNvSpPr>
          <p:nvPr/>
        </p:nvSpPr>
        <p:spPr bwMode="auto">
          <a:xfrm>
            <a:off x="4267200" y="3352800"/>
            <a:ext cx="42672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 typeface="Symbol" panose="05050102010706020507" pitchFamily="18" charset="2"/>
              <a:buChar char="s"/>
            </a:pPr>
            <a:r>
              <a:rPr lang="en-US" altLang="en-US" sz="1800">
                <a:solidFill>
                  <a:schemeClr val="bg1"/>
                </a:solidFill>
                <a:latin typeface="Arial" panose="020B0604020202020204" pitchFamily="34" charset="0"/>
                <a:cs typeface="Times New Roman" panose="02020603050405020304" pitchFamily="18" charset="0"/>
              </a:rPr>
              <a:t> = 5.67 x 10</a:t>
            </a:r>
            <a:r>
              <a:rPr lang="en-US" altLang="en-US" sz="1800" baseline="30000">
                <a:solidFill>
                  <a:schemeClr val="bg1"/>
                </a:solidFill>
                <a:latin typeface="Arial" panose="020B0604020202020204" pitchFamily="34" charset="0"/>
                <a:cs typeface="Times New Roman" panose="02020603050405020304" pitchFamily="18" charset="0"/>
              </a:rPr>
              <a:t>-8 </a:t>
            </a:r>
            <a:r>
              <a:rPr lang="ru-RU" altLang="en-US" sz="1800">
                <a:solidFill>
                  <a:schemeClr val="bg1"/>
                </a:solidFill>
                <a:latin typeface="Arial" panose="020B0604020202020204" pitchFamily="34" charset="0"/>
                <a:cs typeface="Times New Roman" panose="02020603050405020304" pitchFamily="18" charset="0"/>
              </a:rPr>
              <a:t>Вт</a:t>
            </a:r>
            <a:r>
              <a:rPr lang="en-US" altLang="en-US" sz="1800">
                <a:solidFill>
                  <a:schemeClr val="bg1"/>
                </a:solidFill>
                <a:latin typeface="Arial" panose="020B0604020202020204" pitchFamily="34" charset="0"/>
                <a:cs typeface="Times New Roman" panose="02020603050405020304" pitchFamily="18" charset="0"/>
              </a:rPr>
              <a:t>/</a:t>
            </a:r>
            <a:r>
              <a:rPr lang="ru-RU" altLang="en-US" sz="1800">
                <a:solidFill>
                  <a:schemeClr val="bg1"/>
                </a:solidFill>
                <a:latin typeface="Arial" panose="020B0604020202020204" pitchFamily="34" charset="0"/>
                <a:cs typeface="Times New Roman" panose="02020603050405020304" pitchFamily="18" charset="0"/>
              </a:rPr>
              <a:t>м</a:t>
            </a:r>
            <a:r>
              <a:rPr lang="en-US" altLang="en-US" sz="1800" baseline="30000">
                <a:solidFill>
                  <a:schemeClr val="bg1"/>
                </a:solidFill>
                <a:latin typeface="Arial" panose="020B0604020202020204" pitchFamily="34" charset="0"/>
                <a:cs typeface="Times New Roman" panose="02020603050405020304" pitchFamily="18" charset="0"/>
              </a:rPr>
              <a:t>2 </a:t>
            </a:r>
            <a:r>
              <a:rPr lang="en-US" altLang="en-US" sz="1800">
                <a:solidFill>
                  <a:schemeClr val="bg1"/>
                </a:solidFill>
                <a:latin typeface="Arial" panose="020B0604020202020204" pitchFamily="34" charset="0"/>
                <a:cs typeface="Times New Roman" panose="02020603050405020304" pitchFamily="18" charset="0"/>
              </a:rPr>
              <a:t>K</a:t>
            </a:r>
            <a:r>
              <a:rPr lang="en-US" altLang="en-US" sz="1800" baseline="30000">
                <a:solidFill>
                  <a:schemeClr val="bg1"/>
                </a:solidFill>
                <a:latin typeface="Arial" panose="020B0604020202020204" pitchFamily="34" charset="0"/>
                <a:cs typeface="Times New Roman" panose="02020603050405020304" pitchFamily="18" charset="0"/>
              </a:rPr>
              <a:t>4</a:t>
            </a:r>
            <a:endParaRPr lang="en-US" altLang="en-US" sz="1800">
              <a:solidFill>
                <a:schemeClr val="bg1"/>
              </a:solidFill>
              <a:latin typeface="Arial" panose="020B0604020202020204" pitchFamily="34" charset="0"/>
              <a:cs typeface="Times New Roman" panose="02020603050405020304" pitchFamily="18" charset="0"/>
            </a:endParaRPr>
          </a:p>
          <a:p>
            <a:pPr eaLnBrk="1" hangingPunct="1">
              <a:spcBef>
                <a:spcPct val="50000"/>
              </a:spcBef>
              <a:buFontTx/>
              <a:buNone/>
            </a:pPr>
            <a:endParaRPr lang="en-US" altLang="en-US" sz="1800">
              <a:latin typeface="Arial" panose="020B0604020202020204" pitchFamily="34" charset="0"/>
            </a:endParaRPr>
          </a:p>
        </p:txBody>
      </p:sp>
      <p:sp>
        <p:nvSpPr>
          <p:cNvPr id="44038" name="Text Box 6">
            <a:extLst>
              <a:ext uri="{FF2B5EF4-FFF2-40B4-BE49-F238E27FC236}">
                <a16:creationId xmlns:a16="http://schemas.microsoft.com/office/drawing/2014/main" id="{18B76B05-1495-4311-A27E-981166BCC0DC}"/>
              </a:ext>
            </a:extLst>
          </p:cNvPr>
          <p:cNvSpPr txBox="1">
            <a:spLocks noChangeArrowheads="1"/>
          </p:cNvSpPr>
          <p:nvPr/>
        </p:nvSpPr>
        <p:spPr bwMode="auto">
          <a:xfrm>
            <a:off x="4572000" y="3733800"/>
            <a:ext cx="3810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solidFill>
                  <a:schemeClr val="bg1"/>
                </a:solidFill>
                <a:latin typeface="Arial" panose="020B0604020202020204" pitchFamily="34" charset="0"/>
                <a:cs typeface="Times New Roman" panose="02020603050405020304" pitchFamily="18" charset="0"/>
              </a:rPr>
              <a:t>= </a:t>
            </a:r>
            <a:r>
              <a:rPr lang="ru-RU" altLang="en-US" sz="1800">
                <a:solidFill>
                  <a:schemeClr val="bg1"/>
                </a:solidFill>
                <a:latin typeface="Arial" panose="020B0604020202020204" pitchFamily="34" charset="0"/>
                <a:cs typeface="Times New Roman" panose="02020603050405020304" pitchFamily="18" charset="0"/>
              </a:rPr>
              <a:t>константа Стефана-Больцмана</a:t>
            </a:r>
            <a:endParaRPr lang="en-US" altLang="en-US" sz="1800">
              <a:solidFill>
                <a:schemeClr val="bg1"/>
              </a:solidFill>
              <a:latin typeface="Arial" panose="020B0604020202020204" pitchFamily="34" charset="0"/>
            </a:endParaRPr>
          </a:p>
        </p:txBody>
      </p:sp>
      <p:pic>
        <p:nvPicPr>
          <p:cNvPr id="7"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D30B5C78-8938-4D35-B6FE-07A360BAC5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a:extLst>
              <a:ext uri="{FF2B5EF4-FFF2-40B4-BE49-F238E27FC236}">
                <a16:creationId xmlns:a16="http://schemas.microsoft.com/office/drawing/2014/main" id="{5CD71913-441F-437E-8B6C-FFA0CDB3D839}"/>
              </a:ext>
            </a:extLst>
          </p:cNvPr>
          <p:cNvSpPr>
            <a:spLocks noGrp="1"/>
          </p:cNvSpPr>
          <p:nvPr>
            <p:ph type="sldNum" sz="quarter" idx="12"/>
          </p:nvPr>
        </p:nvSpPr>
        <p:spPr/>
        <p:txBody>
          <a:bodyPr/>
          <a:lstStyle/>
          <a:p>
            <a:pPr>
              <a:defRPr/>
            </a:pPr>
            <a:fld id="{7FA038E4-CBAC-4F97-9DAD-CA147E2CD87D}" type="slidenum">
              <a:rPr lang="en-US" altLang="en-US" sz="2000" smtClean="0">
                <a:solidFill>
                  <a:schemeClr val="bg1"/>
                </a:solidFill>
              </a:rPr>
              <a:pPr>
                <a:defRPr/>
              </a:pPr>
              <a:t>6</a:t>
            </a:fld>
            <a:endParaRPr lang="en-US" altLang="en-US" sz="200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Content Placeholder 3">
            <a:extLst>
              <a:ext uri="{FF2B5EF4-FFF2-40B4-BE49-F238E27FC236}">
                <a16:creationId xmlns:a16="http://schemas.microsoft.com/office/drawing/2014/main" id="{D300BC94-A474-4245-8FC2-5871627A30E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175" y="0"/>
            <a:ext cx="9144000" cy="6858000"/>
          </a:xfrm>
        </p:spPr>
      </p:pic>
      <p:sp>
        <p:nvSpPr>
          <p:cNvPr id="8" name="TextBox 7">
            <a:extLst>
              <a:ext uri="{FF2B5EF4-FFF2-40B4-BE49-F238E27FC236}">
                <a16:creationId xmlns:a16="http://schemas.microsoft.com/office/drawing/2014/main" id="{8F88E4E9-33E0-44F5-B1C5-9E27E06415A7}"/>
              </a:ext>
            </a:extLst>
          </p:cNvPr>
          <p:cNvSpPr txBox="1"/>
          <p:nvPr/>
        </p:nvSpPr>
        <p:spPr>
          <a:xfrm>
            <a:off x="1643063" y="1071563"/>
            <a:ext cx="6889377" cy="3231654"/>
          </a:xfrm>
          <a:prstGeom prst="rect">
            <a:avLst/>
          </a:prstGeom>
          <a:noFill/>
        </p:spPr>
        <p:txBody>
          <a:bodyPr wrap="square">
            <a:spAutoFit/>
          </a:bodyPr>
          <a:lstStyle/>
          <a:p>
            <a:pPr eaLnBrk="1" hangingPunct="1">
              <a:defRPr/>
            </a:pPr>
            <a:r>
              <a:rPr lang="ru-RU" sz="4400" b="1" dirty="0">
                <a:solidFill>
                  <a:schemeClr val="bg1"/>
                </a:solidFill>
                <a:effectLst>
                  <a:outerShdw blurRad="38100" dist="38100" dir="2700000" algn="tl">
                    <a:srgbClr val="000000">
                      <a:alpha val="43137"/>
                    </a:srgbClr>
                  </a:outerShdw>
                </a:effectLst>
                <a:latin typeface="Comic Sans MS" panose="030F0702030302020204" pitchFamily="66" charset="0"/>
                <a:cs typeface="Arial" charset="0"/>
              </a:rPr>
              <a:t>Марс</a:t>
            </a:r>
            <a:r>
              <a:rPr lang="en-AU" sz="4400" b="1" dirty="0">
                <a:solidFill>
                  <a:schemeClr val="bg1"/>
                </a:solidFill>
                <a:effectLst>
                  <a:outerShdw blurRad="38100" dist="38100" dir="2700000" algn="tl">
                    <a:srgbClr val="000000">
                      <a:alpha val="43137"/>
                    </a:srgbClr>
                  </a:outerShdw>
                </a:effectLst>
                <a:latin typeface="Comic Sans MS" panose="030F0702030302020204" pitchFamily="66" charset="0"/>
                <a:cs typeface="Arial" charset="0"/>
              </a:rPr>
              <a:t>:</a:t>
            </a:r>
          </a:p>
          <a:p>
            <a:pPr eaLnBrk="1" hangingPunct="1">
              <a:defRPr/>
            </a:pPr>
            <a:r>
              <a:rPr lang="ru-RU" sz="4000" b="1" dirty="0">
                <a:solidFill>
                  <a:schemeClr val="bg1"/>
                </a:solidFill>
                <a:effectLst>
                  <a:outerShdw blurRad="38100" dist="38100" dir="2700000" algn="tl">
                    <a:srgbClr val="000000">
                      <a:alpha val="43137"/>
                    </a:srgbClr>
                  </a:outerShdw>
                </a:effectLst>
                <a:latin typeface="Comic Sans MS" panose="030F0702030302020204" pitchFamily="66" charset="0"/>
                <a:cs typeface="Arial" charset="0"/>
              </a:rPr>
              <a:t>Атмосфера</a:t>
            </a:r>
            <a:r>
              <a:rPr lang="en-AU" sz="4000" b="1" dirty="0">
                <a:solidFill>
                  <a:schemeClr val="bg1"/>
                </a:solidFill>
                <a:effectLst>
                  <a:outerShdw blurRad="38100" dist="38100" dir="2700000" algn="tl">
                    <a:srgbClr val="000000">
                      <a:alpha val="43137"/>
                    </a:srgbClr>
                  </a:outerShdw>
                </a:effectLst>
                <a:latin typeface="Comic Sans MS" panose="030F0702030302020204" pitchFamily="66" charset="0"/>
                <a:cs typeface="Arial" charset="0"/>
              </a:rPr>
              <a:t>: 		</a:t>
            </a:r>
            <a:endParaRPr lang="ru-RU" sz="4000" b="1" dirty="0">
              <a:solidFill>
                <a:schemeClr val="bg1"/>
              </a:solidFill>
              <a:effectLst>
                <a:outerShdw blurRad="38100" dist="38100" dir="2700000" algn="tl">
                  <a:srgbClr val="000000">
                    <a:alpha val="43137"/>
                  </a:srgbClr>
                </a:outerShdw>
              </a:effectLst>
              <a:latin typeface="Comic Sans MS" panose="030F0702030302020204" pitchFamily="66" charset="0"/>
              <a:cs typeface="Arial" charset="0"/>
            </a:endParaRPr>
          </a:p>
          <a:p>
            <a:pPr eaLnBrk="1" hangingPunct="1">
              <a:defRPr/>
            </a:pPr>
            <a:r>
              <a:rPr lang="ru-RU" sz="4000" b="1" dirty="0">
                <a:solidFill>
                  <a:schemeClr val="bg1"/>
                </a:solidFill>
                <a:effectLst>
                  <a:outerShdw blurRad="38100" dist="38100" dir="2700000" algn="tl">
                    <a:srgbClr val="000000">
                      <a:alpha val="43137"/>
                    </a:srgbClr>
                  </a:outerShdw>
                </a:effectLst>
                <a:latin typeface="Comic Sans MS" panose="030F0702030302020204" pitchFamily="66" charset="0"/>
                <a:cs typeface="Arial" charset="0"/>
              </a:rPr>
              <a:t>Тонкая, углекислый газ</a:t>
            </a:r>
            <a:endParaRPr lang="en-AU" sz="4000" b="1" dirty="0">
              <a:solidFill>
                <a:schemeClr val="bg1"/>
              </a:solidFill>
              <a:effectLst>
                <a:outerShdw blurRad="38100" dist="38100" dir="2700000" algn="tl">
                  <a:srgbClr val="000000">
                    <a:alpha val="43137"/>
                  </a:srgbClr>
                </a:outerShdw>
              </a:effectLst>
              <a:latin typeface="Comic Sans MS" panose="030F0702030302020204" pitchFamily="66" charset="0"/>
              <a:cs typeface="Arial" charset="0"/>
            </a:endParaRPr>
          </a:p>
          <a:p>
            <a:pPr eaLnBrk="1" hangingPunct="1">
              <a:defRPr/>
            </a:pPr>
            <a:r>
              <a:rPr lang="ru-RU" sz="4000" b="1" dirty="0">
                <a:solidFill>
                  <a:schemeClr val="bg1"/>
                </a:solidFill>
                <a:effectLst>
                  <a:outerShdw blurRad="38100" dist="38100" dir="2700000" algn="tl">
                    <a:srgbClr val="000000">
                      <a:alpha val="43137"/>
                    </a:srgbClr>
                  </a:outerShdw>
                </a:effectLst>
                <a:latin typeface="Comic Sans MS" panose="030F0702030302020204" pitchFamily="66" charset="0"/>
                <a:cs typeface="Arial" charset="0"/>
              </a:rPr>
              <a:t>Средняя температура</a:t>
            </a:r>
            <a:r>
              <a:rPr lang="en-AU" sz="4000" b="1" dirty="0">
                <a:solidFill>
                  <a:schemeClr val="bg1"/>
                </a:solidFill>
                <a:effectLst>
                  <a:outerShdw blurRad="38100" dist="38100" dir="2700000" algn="tl">
                    <a:srgbClr val="000000">
                      <a:alpha val="43137"/>
                    </a:srgbClr>
                  </a:outerShdw>
                </a:effectLst>
                <a:latin typeface="Comic Sans MS" panose="030F0702030302020204" pitchFamily="66" charset="0"/>
                <a:cs typeface="Arial" charset="0"/>
              </a:rPr>
              <a:t>: 	–65</a:t>
            </a:r>
            <a:r>
              <a:rPr lang="en-AU" sz="4000" b="1" baseline="30000" dirty="0">
                <a:solidFill>
                  <a:schemeClr val="bg1"/>
                </a:solidFill>
                <a:effectLst>
                  <a:outerShdw blurRad="38100" dist="38100" dir="2700000" algn="tl">
                    <a:srgbClr val="000000">
                      <a:alpha val="43137"/>
                    </a:srgbClr>
                  </a:outerShdw>
                </a:effectLst>
                <a:latin typeface="Comic Sans MS" panose="030F0702030302020204" pitchFamily="66" charset="0"/>
                <a:cs typeface="Arial" charset="0"/>
              </a:rPr>
              <a:t>o</a:t>
            </a:r>
            <a:r>
              <a:rPr lang="en-AU" sz="4000" b="1" dirty="0">
                <a:solidFill>
                  <a:schemeClr val="bg1"/>
                </a:solidFill>
                <a:effectLst>
                  <a:outerShdw blurRad="38100" dist="38100" dir="2700000" algn="tl">
                    <a:srgbClr val="000000">
                      <a:alpha val="43137"/>
                    </a:srgbClr>
                  </a:outerShdw>
                </a:effectLst>
                <a:latin typeface="Comic Sans MS" panose="030F0702030302020204" pitchFamily="66" charset="0"/>
                <a:cs typeface="Arial" charset="0"/>
              </a:rPr>
              <a:t>C</a:t>
            </a:r>
          </a:p>
        </p:txBody>
      </p:sp>
      <p:pic>
        <p:nvPicPr>
          <p:cNvPr id="4"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88BB3A2F-C99B-44D4-8982-D091EED29A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a:extLst>
              <a:ext uri="{FF2B5EF4-FFF2-40B4-BE49-F238E27FC236}">
                <a16:creationId xmlns:a16="http://schemas.microsoft.com/office/drawing/2014/main" id="{E86C117E-5F1A-4184-802C-7CBA8613A33D}"/>
              </a:ext>
            </a:extLst>
          </p:cNvPr>
          <p:cNvSpPr>
            <a:spLocks noGrp="1"/>
          </p:cNvSpPr>
          <p:nvPr>
            <p:ph type="sldNum" sz="quarter" idx="12"/>
          </p:nvPr>
        </p:nvSpPr>
        <p:spPr/>
        <p:txBody>
          <a:bodyPr/>
          <a:lstStyle/>
          <a:p>
            <a:pPr>
              <a:defRPr/>
            </a:pPr>
            <a:fld id="{7FA038E4-CBAC-4F97-9DAD-CA147E2CD87D}" type="slidenum">
              <a:rPr lang="en-US" altLang="en-US" smtClean="0">
                <a:solidFill>
                  <a:schemeClr val="bg1"/>
                </a:solidFill>
              </a:rPr>
              <a:pPr>
                <a:defRPr/>
              </a:pPr>
              <a:t>7</a:t>
            </a:fld>
            <a:endParaRPr lang="en-US" altLang="en-US" dirty="0">
              <a:solidFill>
                <a:schemeClr val="bg1"/>
              </a:solidFill>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Content Placeholder 3">
            <a:extLst>
              <a:ext uri="{FF2B5EF4-FFF2-40B4-BE49-F238E27FC236}">
                <a16:creationId xmlns:a16="http://schemas.microsoft.com/office/drawing/2014/main" id="{AF0A3AE2-7336-430D-AE5D-888F296D404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2388" y="0"/>
            <a:ext cx="9144000" cy="6858000"/>
          </a:xfrm>
        </p:spPr>
      </p:pic>
      <p:sp>
        <p:nvSpPr>
          <p:cNvPr id="8" name="TextBox 7">
            <a:extLst>
              <a:ext uri="{FF2B5EF4-FFF2-40B4-BE49-F238E27FC236}">
                <a16:creationId xmlns:a16="http://schemas.microsoft.com/office/drawing/2014/main" id="{96071B95-11AC-49BA-915B-0C305C4829BB}"/>
              </a:ext>
            </a:extLst>
          </p:cNvPr>
          <p:cNvSpPr txBox="1"/>
          <p:nvPr/>
        </p:nvSpPr>
        <p:spPr>
          <a:xfrm>
            <a:off x="1042988" y="1196975"/>
            <a:ext cx="7633468" cy="3908762"/>
          </a:xfrm>
          <a:prstGeom prst="rect">
            <a:avLst/>
          </a:prstGeom>
          <a:noFill/>
        </p:spPr>
        <p:txBody>
          <a:bodyPr wrap="square">
            <a:spAutoFit/>
          </a:bodyPr>
          <a:lstStyle/>
          <a:p>
            <a:pPr eaLnBrk="1" hangingPunct="1">
              <a:defRPr/>
            </a:pPr>
            <a:r>
              <a:rPr lang="ru-RU" sz="4400" b="1" dirty="0">
                <a:solidFill>
                  <a:schemeClr val="bg1"/>
                </a:solidFill>
                <a:effectLst>
                  <a:outerShdw blurRad="38100" dist="38100" dir="2700000" algn="tl">
                    <a:srgbClr val="000000">
                      <a:alpha val="43137"/>
                    </a:srgbClr>
                  </a:outerShdw>
                </a:effectLst>
                <a:latin typeface="Comic Sans MS" panose="030F0702030302020204" pitchFamily="66" charset="0"/>
                <a:cs typeface="Arial" charset="0"/>
              </a:rPr>
              <a:t>Венера</a:t>
            </a:r>
          </a:p>
          <a:p>
            <a:pPr eaLnBrk="1" hangingPunct="1">
              <a:defRPr/>
            </a:pPr>
            <a:r>
              <a:rPr lang="ru-RU" sz="4000" b="1" dirty="0">
                <a:solidFill>
                  <a:schemeClr val="bg1"/>
                </a:solidFill>
                <a:effectLst>
                  <a:outerShdw blurRad="38100" dist="38100" dir="2700000" algn="tl">
                    <a:srgbClr val="000000">
                      <a:alpha val="43137"/>
                    </a:srgbClr>
                  </a:outerShdw>
                </a:effectLst>
                <a:latin typeface="Comic Sans MS" panose="030F0702030302020204" pitchFamily="66" charset="0"/>
                <a:cs typeface="Arial" charset="0"/>
              </a:rPr>
              <a:t>Атмосфера: углекислый газ (96 %) и азот (ок.4 %)</a:t>
            </a:r>
          </a:p>
          <a:p>
            <a:pPr eaLnBrk="1" hangingPunct="1">
              <a:defRPr/>
            </a:pPr>
            <a:r>
              <a:rPr lang="ru-RU" sz="4000" b="1" dirty="0">
                <a:solidFill>
                  <a:schemeClr val="bg1"/>
                </a:solidFill>
                <a:effectLst>
                  <a:outerShdw blurRad="38100" dist="38100" dir="2700000" algn="tl">
                    <a:srgbClr val="000000">
                      <a:alpha val="43137"/>
                    </a:srgbClr>
                  </a:outerShdw>
                </a:effectLst>
                <a:latin typeface="Comic Sans MS" panose="030F0702030302020204" pitchFamily="66" charset="0"/>
                <a:cs typeface="Arial" charset="0"/>
              </a:rPr>
              <a:t>Средняя температура</a:t>
            </a:r>
            <a:r>
              <a:rPr lang="en-AU" sz="4000" b="1" dirty="0">
                <a:solidFill>
                  <a:schemeClr val="bg1"/>
                </a:solidFill>
                <a:effectLst>
                  <a:outerShdw blurRad="38100" dist="38100" dir="2700000" algn="tl">
                    <a:srgbClr val="000000">
                      <a:alpha val="43137"/>
                    </a:srgbClr>
                  </a:outerShdw>
                </a:effectLst>
                <a:latin typeface="Comic Sans MS" panose="030F0702030302020204" pitchFamily="66" charset="0"/>
                <a:cs typeface="Arial" charset="0"/>
              </a:rPr>
              <a:t>: 	</a:t>
            </a:r>
            <a:r>
              <a:rPr lang="ru-RU" sz="4000" b="1" dirty="0">
                <a:solidFill>
                  <a:schemeClr val="bg1"/>
                </a:solidFill>
                <a:effectLst>
                  <a:outerShdw blurRad="38100" dist="38100" dir="2700000" algn="tl">
                    <a:srgbClr val="000000">
                      <a:alpha val="43137"/>
                    </a:srgbClr>
                  </a:outerShdw>
                </a:effectLst>
                <a:latin typeface="Comic Sans MS" panose="030F0702030302020204" pitchFamily="66" charset="0"/>
                <a:cs typeface="Arial" charset="0"/>
              </a:rPr>
              <a:t>+464</a:t>
            </a:r>
            <a:r>
              <a:rPr lang="en-AU" sz="4000" b="1" baseline="30000" dirty="0" err="1">
                <a:solidFill>
                  <a:schemeClr val="bg1"/>
                </a:solidFill>
                <a:effectLst>
                  <a:outerShdw blurRad="38100" dist="38100" dir="2700000" algn="tl">
                    <a:srgbClr val="000000">
                      <a:alpha val="43137"/>
                    </a:srgbClr>
                  </a:outerShdw>
                </a:effectLst>
                <a:latin typeface="Comic Sans MS" panose="030F0702030302020204" pitchFamily="66" charset="0"/>
                <a:cs typeface="Arial" charset="0"/>
              </a:rPr>
              <a:t>o</a:t>
            </a:r>
            <a:r>
              <a:rPr lang="en-AU" sz="4000" b="1" dirty="0" err="1">
                <a:solidFill>
                  <a:schemeClr val="bg1"/>
                </a:solidFill>
                <a:effectLst>
                  <a:outerShdw blurRad="38100" dist="38100" dir="2700000" algn="tl">
                    <a:srgbClr val="000000">
                      <a:alpha val="43137"/>
                    </a:srgbClr>
                  </a:outerShdw>
                </a:effectLst>
                <a:latin typeface="Comic Sans MS" panose="030F0702030302020204" pitchFamily="66" charset="0"/>
                <a:cs typeface="Arial" charset="0"/>
              </a:rPr>
              <a:t>C</a:t>
            </a:r>
            <a:endParaRPr lang="en-AU" sz="4000" b="1" dirty="0">
              <a:solidFill>
                <a:schemeClr val="bg1"/>
              </a:solidFill>
              <a:effectLst>
                <a:outerShdw blurRad="38100" dist="38100" dir="2700000" algn="tl">
                  <a:srgbClr val="000000">
                    <a:alpha val="43137"/>
                  </a:srgbClr>
                </a:outerShdw>
              </a:effectLst>
              <a:latin typeface="Comic Sans MS" panose="030F0702030302020204" pitchFamily="66" charset="0"/>
              <a:cs typeface="Arial" charset="0"/>
            </a:endParaRPr>
          </a:p>
          <a:p>
            <a:pPr eaLnBrk="1" hangingPunct="1">
              <a:defRPr/>
            </a:pPr>
            <a:endParaRPr lang="en-AU" sz="4400" b="1" dirty="0">
              <a:solidFill>
                <a:schemeClr val="bg1"/>
              </a:solidFill>
              <a:effectLst>
                <a:outerShdw blurRad="38100" dist="38100" dir="2700000" algn="tl">
                  <a:srgbClr val="000000">
                    <a:alpha val="43137"/>
                  </a:srgbClr>
                </a:outerShdw>
              </a:effectLst>
              <a:latin typeface="Comic Sans MS" panose="030F0702030302020204" pitchFamily="66" charset="0"/>
              <a:cs typeface="Arial" charset="0"/>
            </a:endParaRPr>
          </a:p>
        </p:txBody>
      </p:sp>
      <p:pic>
        <p:nvPicPr>
          <p:cNvPr id="4"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3F85919E-097E-4370-B296-F9253BE7D0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a:extLst>
              <a:ext uri="{FF2B5EF4-FFF2-40B4-BE49-F238E27FC236}">
                <a16:creationId xmlns:a16="http://schemas.microsoft.com/office/drawing/2014/main" id="{4EB868B2-07BE-401C-B5D0-3B1948FCA011}"/>
              </a:ext>
            </a:extLst>
          </p:cNvPr>
          <p:cNvSpPr>
            <a:spLocks noGrp="1"/>
          </p:cNvSpPr>
          <p:nvPr>
            <p:ph type="sldNum" sz="quarter" idx="12"/>
          </p:nvPr>
        </p:nvSpPr>
        <p:spPr/>
        <p:txBody>
          <a:bodyPr/>
          <a:lstStyle/>
          <a:p>
            <a:pPr>
              <a:defRPr/>
            </a:pPr>
            <a:fld id="{7FA038E4-CBAC-4F97-9DAD-CA147E2CD87D}" type="slidenum">
              <a:rPr lang="en-US" altLang="en-US" smtClean="0"/>
              <a:pPr>
                <a:defRPr/>
              </a:pPr>
              <a:t>8</a:t>
            </a:fld>
            <a:endParaRPr lang="en-US" alt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1B2CF981-B202-46DD-BFEB-8FAB93C059B9}"/>
              </a:ext>
            </a:extLst>
          </p:cNvPr>
          <p:cNvGraphicFramePr>
            <a:graphicFrameLocks noGrp="1"/>
          </p:cNvGraphicFramePr>
          <p:nvPr>
            <p:extLst>
              <p:ext uri="{D42A27DB-BD31-4B8C-83A1-F6EECF244321}">
                <p14:modId xmlns:p14="http://schemas.microsoft.com/office/powerpoint/2010/main" val="4069580467"/>
              </p:ext>
            </p:extLst>
          </p:nvPr>
        </p:nvGraphicFramePr>
        <p:xfrm>
          <a:off x="892969" y="332656"/>
          <a:ext cx="7358062" cy="5851525"/>
        </p:xfrm>
        <a:graphic>
          <a:graphicData uri="http://schemas.openxmlformats.org/drawingml/2006/table">
            <a:tbl>
              <a:tblPr/>
              <a:tblGrid>
                <a:gridCol w="1960562">
                  <a:extLst>
                    <a:ext uri="{9D8B030D-6E8A-4147-A177-3AD203B41FA5}">
                      <a16:colId xmlns:a16="http://schemas.microsoft.com/office/drawing/2014/main" val="20000"/>
                    </a:ext>
                  </a:extLst>
                </a:gridCol>
                <a:gridCol w="2979738">
                  <a:extLst>
                    <a:ext uri="{9D8B030D-6E8A-4147-A177-3AD203B41FA5}">
                      <a16:colId xmlns:a16="http://schemas.microsoft.com/office/drawing/2014/main" val="20001"/>
                    </a:ext>
                  </a:extLst>
                </a:gridCol>
                <a:gridCol w="2417762">
                  <a:extLst>
                    <a:ext uri="{9D8B030D-6E8A-4147-A177-3AD203B41FA5}">
                      <a16:colId xmlns:a16="http://schemas.microsoft.com/office/drawing/2014/main" val="20002"/>
                    </a:ext>
                  </a:extLst>
                </a:gridCol>
              </a:tblGrid>
              <a:tr h="158432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600" b="1" i="0" u="none" strike="noStrike" cap="none" normalizeH="0" baseline="0">
                        <a:ln>
                          <a:noFill/>
                        </a:ln>
                        <a:solidFill>
                          <a:schemeClr val="bg1"/>
                        </a:solidFill>
                        <a:effectLst/>
                        <a:latin typeface="Comic Sans MS" panose="030F0702030302020204" pitchFamily="66" charset="0"/>
                        <a:cs typeface="Arial" panose="020B0604020202020204" pitchFamily="34" charset="0"/>
                      </a:endParaRPr>
                    </a:p>
                  </a:txBody>
                  <a:tcPr marL="7620" marR="7620" marT="30480" marB="30480" anchor="b"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en-US" sz="2800" b="1" i="0" u="none" strike="noStrike" cap="none" normalizeH="0" baseline="0" dirty="0">
                          <a:ln>
                            <a:noFill/>
                          </a:ln>
                          <a:solidFill>
                            <a:schemeClr val="bg1"/>
                          </a:solidFill>
                          <a:effectLst/>
                          <a:latin typeface="Comic Sans MS" panose="030F0702030302020204" pitchFamily="66" charset="0"/>
                          <a:cs typeface="Arial" panose="020B0604020202020204" pitchFamily="34" charset="0"/>
                        </a:rPr>
                        <a:t>Средняя температура, °С</a:t>
                      </a:r>
                    </a:p>
                  </a:txBody>
                  <a:tcPr marL="7620" marR="7620" marT="7620" marB="0" anchor="b"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en-US" sz="2800" b="1" i="0" u="none" strike="noStrike" cap="none" normalizeH="0" baseline="0" dirty="0">
                          <a:ln>
                            <a:noFill/>
                          </a:ln>
                          <a:solidFill>
                            <a:schemeClr val="bg1"/>
                          </a:solidFill>
                          <a:effectLst/>
                          <a:latin typeface="Comic Sans MS" panose="030F0702030302020204" pitchFamily="66" charset="0"/>
                          <a:cs typeface="Arial" panose="020B0604020202020204" pitchFamily="34" charset="0"/>
                        </a:rPr>
                        <a:t>Эффективная температура, °С</a:t>
                      </a:r>
                    </a:p>
                  </a:txBody>
                  <a:tcPr marL="7620" marR="7620" marT="7620"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53340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dirty="0">
                          <a:ln>
                            <a:noFill/>
                          </a:ln>
                          <a:solidFill>
                            <a:schemeClr val="bg1"/>
                          </a:solidFill>
                          <a:effectLst/>
                          <a:latin typeface="Comic Sans MS" panose="030F0702030302020204" pitchFamily="66" charset="0"/>
                          <a:cs typeface="Arial" panose="020B0604020202020204" pitchFamily="34" charset="0"/>
                        </a:rPr>
                        <a:t> Меркурий</a:t>
                      </a:r>
                    </a:p>
                  </a:txBody>
                  <a:tcPr marL="7620" marR="7620" marT="7620" marB="0" anchor="b"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a:ln>
                            <a:noFill/>
                          </a:ln>
                          <a:solidFill>
                            <a:schemeClr val="bg1"/>
                          </a:solidFill>
                          <a:effectLst/>
                          <a:latin typeface="Comic Sans MS" panose="030F0702030302020204" pitchFamily="66" charset="0"/>
                          <a:cs typeface="Arial" panose="020B0604020202020204" pitchFamily="34" charset="0"/>
                        </a:rPr>
                        <a:t>167</a:t>
                      </a:r>
                    </a:p>
                  </a:txBody>
                  <a:tcPr marL="7620" marR="7620" marT="30480" marB="30480" anchor="b"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a:ln>
                            <a:noFill/>
                          </a:ln>
                          <a:solidFill>
                            <a:schemeClr val="bg1"/>
                          </a:solidFill>
                          <a:effectLst/>
                          <a:latin typeface="Comic Sans MS" panose="030F0702030302020204" pitchFamily="66" charset="0"/>
                          <a:cs typeface="Arial" panose="020B0604020202020204" pitchFamily="34" charset="0"/>
                        </a:rPr>
                        <a:t>+160</a:t>
                      </a:r>
                    </a:p>
                  </a:txBody>
                  <a:tcPr marL="7620" marR="7620" marT="30480" marB="3048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53340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dirty="0">
                          <a:ln>
                            <a:noFill/>
                          </a:ln>
                          <a:solidFill>
                            <a:schemeClr val="bg1"/>
                          </a:solidFill>
                          <a:effectLst/>
                          <a:latin typeface="Comic Sans MS" panose="030F0702030302020204" pitchFamily="66" charset="0"/>
                          <a:cs typeface="Arial" panose="020B0604020202020204" pitchFamily="34" charset="0"/>
                        </a:rPr>
                        <a:t> Венера</a:t>
                      </a:r>
                    </a:p>
                  </a:txBody>
                  <a:tcPr marL="7620" marR="7620" marT="7620" marB="0" anchor="b"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a:ln>
                            <a:noFill/>
                          </a:ln>
                          <a:solidFill>
                            <a:schemeClr val="bg1"/>
                          </a:solidFill>
                          <a:effectLst/>
                          <a:latin typeface="Comic Sans MS" panose="030F0702030302020204" pitchFamily="66" charset="0"/>
                          <a:cs typeface="Arial" panose="020B0604020202020204" pitchFamily="34" charset="0"/>
                        </a:rPr>
                        <a:t>465</a:t>
                      </a:r>
                    </a:p>
                  </a:txBody>
                  <a:tcPr marL="7620" marR="7620" marT="30480" marB="30480" anchor="b"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a:ln>
                            <a:noFill/>
                          </a:ln>
                          <a:solidFill>
                            <a:schemeClr val="bg1"/>
                          </a:solidFill>
                          <a:effectLst/>
                          <a:latin typeface="Comic Sans MS" panose="030F0702030302020204" pitchFamily="66" charset="0"/>
                          <a:cs typeface="Arial" panose="020B0604020202020204" pitchFamily="34" charset="0"/>
                        </a:rPr>
                        <a:t>-42</a:t>
                      </a:r>
                    </a:p>
                  </a:txBody>
                  <a:tcPr marL="7620" marR="7620" marT="30480" marB="3048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53340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dirty="0">
                          <a:ln>
                            <a:noFill/>
                          </a:ln>
                          <a:solidFill>
                            <a:schemeClr val="bg1"/>
                          </a:solidFill>
                          <a:effectLst/>
                          <a:latin typeface="Comic Sans MS" panose="030F0702030302020204" pitchFamily="66" charset="0"/>
                          <a:cs typeface="Arial" panose="020B0604020202020204" pitchFamily="34" charset="0"/>
                        </a:rPr>
                        <a:t> Земля</a:t>
                      </a:r>
                    </a:p>
                  </a:txBody>
                  <a:tcPr marL="7620" marR="7620" marT="7620" marB="0" anchor="b"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a:ln>
                            <a:noFill/>
                          </a:ln>
                          <a:solidFill>
                            <a:schemeClr val="bg1"/>
                          </a:solidFill>
                          <a:effectLst/>
                          <a:latin typeface="Comic Sans MS" panose="030F0702030302020204" pitchFamily="66" charset="0"/>
                          <a:cs typeface="Arial" panose="020B0604020202020204" pitchFamily="34" charset="0"/>
                        </a:rPr>
                        <a:t>15</a:t>
                      </a:r>
                    </a:p>
                  </a:txBody>
                  <a:tcPr marL="7620" marR="7620" marT="30480" marB="30480" anchor="b"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a:ln>
                            <a:noFill/>
                          </a:ln>
                          <a:solidFill>
                            <a:schemeClr val="bg1"/>
                          </a:solidFill>
                          <a:effectLst/>
                          <a:latin typeface="Comic Sans MS" panose="030F0702030302020204" pitchFamily="66" charset="0"/>
                          <a:cs typeface="Arial" panose="020B0604020202020204" pitchFamily="34" charset="0"/>
                        </a:rPr>
                        <a:t>-17</a:t>
                      </a:r>
                    </a:p>
                  </a:txBody>
                  <a:tcPr marL="7620" marR="7620" marT="30480" marB="3048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53340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a:ln>
                            <a:noFill/>
                          </a:ln>
                          <a:solidFill>
                            <a:schemeClr val="bg1"/>
                          </a:solidFill>
                          <a:effectLst/>
                          <a:latin typeface="Comic Sans MS" panose="030F0702030302020204" pitchFamily="66" charset="0"/>
                          <a:cs typeface="Arial" panose="020B0604020202020204" pitchFamily="34" charset="0"/>
                        </a:rPr>
                        <a:t>Луна</a:t>
                      </a:r>
                    </a:p>
                  </a:txBody>
                  <a:tcPr marL="7620" marR="7620" marT="7620" marB="0" anchor="b"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dirty="0">
                          <a:ln>
                            <a:noFill/>
                          </a:ln>
                          <a:solidFill>
                            <a:schemeClr val="bg1"/>
                          </a:solidFill>
                          <a:effectLst/>
                          <a:latin typeface="Comic Sans MS" panose="030F0702030302020204" pitchFamily="66" charset="0"/>
                          <a:cs typeface="Arial" panose="020B0604020202020204" pitchFamily="34" charset="0"/>
                        </a:rPr>
                        <a:t>-20</a:t>
                      </a:r>
                    </a:p>
                  </a:txBody>
                  <a:tcPr marL="7620" marR="7620" marT="30480" marB="30480" anchor="b"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a:ln>
                            <a:noFill/>
                          </a:ln>
                          <a:solidFill>
                            <a:schemeClr val="bg1"/>
                          </a:solidFill>
                          <a:effectLst/>
                          <a:latin typeface="Comic Sans MS" panose="030F0702030302020204" pitchFamily="66" charset="0"/>
                          <a:cs typeface="Arial" panose="020B0604020202020204" pitchFamily="34" charset="0"/>
                        </a:rPr>
                        <a:t>-3</a:t>
                      </a:r>
                    </a:p>
                  </a:txBody>
                  <a:tcPr marL="7620" marR="7620" marT="30480" marB="3048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53340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dirty="0">
                          <a:ln>
                            <a:noFill/>
                          </a:ln>
                          <a:solidFill>
                            <a:schemeClr val="bg1"/>
                          </a:solidFill>
                          <a:effectLst/>
                          <a:latin typeface="Comic Sans MS" panose="030F0702030302020204" pitchFamily="66" charset="0"/>
                          <a:cs typeface="Arial" panose="020B0604020202020204" pitchFamily="34" charset="0"/>
                        </a:rPr>
                        <a:t> Марс</a:t>
                      </a:r>
                    </a:p>
                  </a:txBody>
                  <a:tcPr marL="7620" marR="7620" marT="7620" marB="0" anchor="b"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dirty="0">
                          <a:ln>
                            <a:noFill/>
                          </a:ln>
                          <a:solidFill>
                            <a:schemeClr val="bg1"/>
                          </a:solidFill>
                          <a:effectLst/>
                          <a:latin typeface="Comic Sans MS" panose="030F0702030302020204" pitchFamily="66" charset="0"/>
                          <a:cs typeface="Arial" panose="020B0604020202020204" pitchFamily="34" charset="0"/>
                        </a:rPr>
                        <a:t>-65</a:t>
                      </a:r>
                    </a:p>
                  </a:txBody>
                  <a:tcPr marL="7620" marR="7620" marT="30480" marB="30480" anchor="b"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a:ln>
                            <a:noFill/>
                          </a:ln>
                          <a:solidFill>
                            <a:schemeClr val="bg1"/>
                          </a:solidFill>
                          <a:effectLst/>
                          <a:latin typeface="Comic Sans MS" panose="030F0702030302020204" pitchFamily="66" charset="0"/>
                          <a:cs typeface="Arial" panose="020B0604020202020204" pitchFamily="34" charset="0"/>
                        </a:rPr>
                        <a:t>-63</a:t>
                      </a:r>
                    </a:p>
                  </a:txBody>
                  <a:tcPr marL="7620" marR="7620" marT="30480" marB="3048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53340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a:ln>
                            <a:noFill/>
                          </a:ln>
                          <a:solidFill>
                            <a:schemeClr val="bg1"/>
                          </a:solidFill>
                          <a:effectLst/>
                          <a:latin typeface="Comic Sans MS" panose="030F0702030302020204" pitchFamily="66" charset="0"/>
                          <a:cs typeface="Arial" panose="020B0604020202020204" pitchFamily="34" charset="0"/>
                        </a:rPr>
                        <a:t> Уран</a:t>
                      </a:r>
                    </a:p>
                  </a:txBody>
                  <a:tcPr marL="7620" marR="7620" marT="7620" marB="0" anchor="b"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a:ln>
                            <a:noFill/>
                          </a:ln>
                          <a:solidFill>
                            <a:schemeClr val="bg1"/>
                          </a:solidFill>
                          <a:effectLst/>
                          <a:latin typeface="Comic Sans MS" panose="030F0702030302020204" pitchFamily="66" charset="0"/>
                          <a:cs typeface="Arial" panose="020B0604020202020204" pitchFamily="34" charset="0"/>
                        </a:rPr>
                        <a:t>-195</a:t>
                      </a:r>
                    </a:p>
                  </a:txBody>
                  <a:tcPr marL="7620" marR="7620" marT="30480" marB="30480" anchor="b"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dirty="0">
                          <a:ln>
                            <a:noFill/>
                          </a:ln>
                          <a:solidFill>
                            <a:schemeClr val="bg1"/>
                          </a:solidFill>
                          <a:effectLst/>
                          <a:latin typeface="Comic Sans MS" panose="030F0702030302020204" pitchFamily="66" charset="0"/>
                          <a:cs typeface="Arial" panose="020B0604020202020204" pitchFamily="34" charset="0"/>
                        </a:rPr>
                        <a:t>- 220</a:t>
                      </a:r>
                    </a:p>
                  </a:txBody>
                  <a:tcPr marL="7620" marR="7620" marT="30480" marB="3048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53340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a:ln>
                            <a:noFill/>
                          </a:ln>
                          <a:solidFill>
                            <a:schemeClr val="bg1"/>
                          </a:solidFill>
                          <a:effectLst/>
                          <a:latin typeface="Comic Sans MS" panose="030F0702030302020204" pitchFamily="66" charset="0"/>
                          <a:cs typeface="Arial" panose="020B0604020202020204" pitchFamily="34" charset="0"/>
                        </a:rPr>
                        <a:t>Нептун</a:t>
                      </a:r>
                    </a:p>
                  </a:txBody>
                  <a:tcPr marL="7620" marR="7620" marT="7620" marB="0" anchor="b"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a:ln>
                            <a:noFill/>
                          </a:ln>
                          <a:solidFill>
                            <a:schemeClr val="bg1"/>
                          </a:solidFill>
                          <a:effectLst/>
                          <a:latin typeface="Comic Sans MS" panose="030F0702030302020204" pitchFamily="66" charset="0"/>
                          <a:cs typeface="Arial" panose="020B0604020202020204" pitchFamily="34" charset="0"/>
                        </a:rPr>
                        <a:t>-200</a:t>
                      </a:r>
                    </a:p>
                  </a:txBody>
                  <a:tcPr marL="7620" marR="7620" marT="30480" marB="30480" anchor="b"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dirty="0">
                          <a:ln>
                            <a:noFill/>
                          </a:ln>
                          <a:solidFill>
                            <a:schemeClr val="bg1"/>
                          </a:solidFill>
                          <a:effectLst/>
                          <a:latin typeface="Comic Sans MS" panose="030F0702030302020204" pitchFamily="66" charset="0"/>
                          <a:cs typeface="Arial" panose="020B0604020202020204" pitchFamily="34" charset="0"/>
                        </a:rPr>
                        <a:t>-227</a:t>
                      </a:r>
                    </a:p>
                  </a:txBody>
                  <a:tcPr marL="7620" marR="7620" marT="30480" marB="3048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7"/>
                  </a:ext>
                </a:extLst>
              </a:tr>
              <a:tr h="53340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a:ln>
                            <a:noFill/>
                          </a:ln>
                          <a:solidFill>
                            <a:schemeClr val="bg1"/>
                          </a:solidFill>
                          <a:effectLst/>
                          <a:latin typeface="Comic Sans MS" panose="030F0702030302020204" pitchFamily="66" charset="0"/>
                          <a:cs typeface="Arial" panose="020B0604020202020204" pitchFamily="34" charset="0"/>
                        </a:rPr>
                        <a:t> Плутон </a:t>
                      </a:r>
                    </a:p>
                  </a:txBody>
                  <a:tcPr marL="7620" marR="7620" marT="7620" marB="0" anchor="b"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a:ln>
                            <a:noFill/>
                          </a:ln>
                          <a:solidFill>
                            <a:schemeClr val="bg1"/>
                          </a:solidFill>
                          <a:effectLst/>
                          <a:latin typeface="Comic Sans MS" panose="030F0702030302020204" pitchFamily="66" charset="0"/>
                          <a:cs typeface="Arial" panose="020B0604020202020204" pitchFamily="34" charset="0"/>
                        </a:rPr>
                        <a:t>-225</a:t>
                      </a:r>
                    </a:p>
                  </a:txBody>
                  <a:tcPr marL="7620" marR="7620" marT="30480" marB="30480" anchor="b"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altLang="en-US" sz="2400" b="1" i="0" u="none" strike="noStrike" cap="none" normalizeH="0" baseline="0" dirty="0">
                          <a:ln>
                            <a:noFill/>
                          </a:ln>
                          <a:solidFill>
                            <a:schemeClr val="bg1"/>
                          </a:solidFill>
                          <a:effectLst/>
                          <a:latin typeface="Comic Sans MS" panose="030F0702030302020204" pitchFamily="66" charset="0"/>
                          <a:cs typeface="Arial" panose="020B0604020202020204" pitchFamily="34" charset="0"/>
                        </a:rPr>
                        <a:t>-219</a:t>
                      </a:r>
                    </a:p>
                  </a:txBody>
                  <a:tcPr marL="7620" marR="7620" marT="30480" marB="3048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8"/>
                  </a:ext>
                </a:extLst>
              </a:tr>
            </a:tbl>
          </a:graphicData>
        </a:graphic>
      </p:graphicFrame>
      <p:pic>
        <p:nvPicPr>
          <p:cNvPr id="3"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9F173E74-AB07-4F7D-B5E1-DF135C6A28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AutoShape 29" descr="\bar T_S">
            <a:extLst>
              <a:ext uri="{FF2B5EF4-FFF2-40B4-BE49-F238E27FC236}">
                <a16:creationId xmlns:a16="http://schemas.microsoft.com/office/drawing/2014/main" id="{111CDB93-3E8B-409D-A711-A3ACFCD22B7F}"/>
              </a:ext>
            </a:extLst>
          </p:cNvPr>
          <p:cNvSpPr>
            <a:spLocks noChangeAspect="1" noChangeArrowheads="1"/>
          </p:cNvSpPr>
          <p:nvPr/>
        </p:nvSpPr>
        <p:spPr bwMode="auto">
          <a:xfrm>
            <a:off x="0" y="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48131" name="AutoShape 30" descr="\Delta \bar T">
            <a:extLst>
              <a:ext uri="{FF2B5EF4-FFF2-40B4-BE49-F238E27FC236}">
                <a16:creationId xmlns:a16="http://schemas.microsoft.com/office/drawing/2014/main" id="{BFFC17C1-B595-4F1E-8F97-8E8E33C2838B}"/>
              </a:ext>
            </a:extLst>
          </p:cNvPr>
          <p:cNvSpPr>
            <a:spLocks noChangeAspect="1" noChangeArrowheads="1"/>
          </p:cNvSpPr>
          <p:nvPr/>
        </p:nvSpPr>
        <p:spPr bwMode="auto">
          <a:xfrm>
            <a:off x="0" y="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48132" name="AutoShape 31" descr="\bar T_{max}">
            <a:extLst>
              <a:ext uri="{FF2B5EF4-FFF2-40B4-BE49-F238E27FC236}">
                <a16:creationId xmlns:a16="http://schemas.microsoft.com/office/drawing/2014/main" id="{E8185E3B-A934-48A3-83A0-01980CB388FC}"/>
              </a:ext>
            </a:extLst>
          </p:cNvPr>
          <p:cNvSpPr>
            <a:spLocks noChangeAspect="1" noChangeArrowheads="1"/>
          </p:cNvSpPr>
          <p:nvPr/>
        </p:nvSpPr>
        <p:spPr bwMode="auto">
          <a:xfrm>
            <a:off x="0" y="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48133" name="AutoShape 32" descr="\bar T_{min}">
            <a:extLst>
              <a:ext uri="{FF2B5EF4-FFF2-40B4-BE49-F238E27FC236}">
                <a16:creationId xmlns:a16="http://schemas.microsoft.com/office/drawing/2014/main" id="{AF58E0C9-FD87-4958-8EC1-82826E898575}"/>
              </a:ext>
            </a:extLst>
          </p:cNvPr>
          <p:cNvSpPr>
            <a:spLocks noChangeAspect="1" noChangeArrowheads="1"/>
          </p:cNvSpPr>
          <p:nvPr/>
        </p:nvSpPr>
        <p:spPr bwMode="auto">
          <a:xfrm>
            <a:off x="0" y="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48134" name="AutoShape 28" descr="\bar T_E">
            <a:extLst>
              <a:ext uri="{FF2B5EF4-FFF2-40B4-BE49-F238E27FC236}">
                <a16:creationId xmlns:a16="http://schemas.microsoft.com/office/drawing/2014/main" id="{CF46C810-A64E-40B2-A931-173AC04A2973}"/>
              </a:ext>
            </a:extLst>
          </p:cNvPr>
          <p:cNvSpPr>
            <a:spLocks noChangeAspect="1" noChangeArrowheads="1"/>
          </p:cNvSpPr>
          <p:nvPr/>
        </p:nvSpPr>
        <p:spPr bwMode="auto">
          <a:xfrm>
            <a:off x="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graphicFrame>
        <p:nvGraphicFramePr>
          <p:cNvPr id="7" name="Таблица 6">
            <a:extLst>
              <a:ext uri="{FF2B5EF4-FFF2-40B4-BE49-F238E27FC236}">
                <a16:creationId xmlns:a16="http://schemas.microsoft.com/office/drawing/2014/main" id="{CB014BEA-51D9-4E09-806E-F86586E03BA8}"/>
              </a:ext>
            </a:extLst>
          </p:cNvPr>
          <p:cNvGraphicFramePr>
            <a:graphicFrameLocks noGrp="1"/>
          </p:cNvGraphicFramePr>
          <p:nvPr>
            <p:extLst>
              <p:ext uri="{D42A27DB-BD31-4B8C-83A1-F6EECF244321}">
                <p14:modId xmlns:p14="http://schemas.microsoft.com/office/powerpoint/2010/main" val="469870506"/>
              </p:ext>
            </p:extLst>
          </p:nvPr>
        </p:nvGraphicFramePr>
        <p:xfrm>
          <a:off x="683568" y="285750"/>
          <a:ext cx="7272807" cy="7545630"/>
        </p:xfrm>
        <a:graphic>
          <a:graphicData uri="http://schemas.openxmlformats.org/drawingml/2006/table">
            <a:tbl>
              <a:tblPr/>
              <a:tblGrid>
                <a:gridCol w="3240360">
                  <a:extLst>
                    <a:ext uri="{9D8B030D-6E8A-4147-A177-3AD203B41FA5}">
                      <a16:colId xmlns:a16="http://schemas.microsoft.com/office/drawing/2014/main" val="20000"/>
                    </a:ext>
                  </a:extLst>
                </a:gridCol>
                <a:gridCol w="4032447">
                  <a:extLst>
                    <a:ext uri="{9D8B030D-6E8A-4147-A177-3AD203B41FA5}">
                      <a16:colId xmlns:a16="http://schemas.microsoft.com/office/drawing/2014/main" val="20001"/>
                    </a:ext>
                  </a:extLst>
                </a:gridCol>
              </a:tblGrid>
              <a:tr h="1584593">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2800" b="1" i="0" u="none" strike="noStrike" dirty="0">
                          <a:solidFill>
                            <a:schemeClr val="bg1"/>
                          </a:solidFill>
                          <a:latin typeface="Comic Sans MS" panose="030F0702030302020204" pitchFamily="66" charset="0"/>
                        </a:rPr>
                        <a:t>Источник</a:t>
                      </a:r>
                    </a:p>
                    <a:p>
                      <a:pPr algn="ctr" fontAlgn="b"/>
                      <a:endParaRPr lang="ru-RU" sz="2800" b="1" i="0" u="none" strike="noStrike" dirty="0">
                        <a:solidFill>
                          <a:schemeClr val="bg1"/>
                        </a:solidFill>
                        <a:latin typeface="Comic Sans MS" panose="030F0702030302020204" pitchFamily="66" charset="0"/>
                      </a:endParaRPr>
                    </a:p>
                  </a:txBody>
                  <a:tcPr marL="7620" marR="7620" marT="30479" marB="30479" anchor="b">
                    <a:lnL>
                      <a:noFill/>
                    </a:lnL>
                    <a:lnR>
                      <a:noFill/>
                    </a:lnR>
                    <a:lnT>
                      <a:noFill/>
                    </a:lnT>
                    <a:lnB>
                      <a:noFill/>
                    </a:lnB>
                  </a:tcPr>
                </a:tc>
                <a:tc>
                  <a:txBody>
                    <a:bodyPr/>
                    <a:lstStyle/>
                    <a:p>
                      <a:pPr algn="ctr" fontAlgn="b"/>
                      <a:r>
                        <a:rPr lang="ru-RU" sz="2800" b="1" i="0" u="none" strike="noStrike" dirty="0">
                          <a:solidFill>
                            <a:schemeClr val="bg1"/>
                          </a:solidFill>
                          <a:latin typeface="Comic Sans MS" panose="030F0702030302020204" pitchFamily="66" charset="0"/>
                        </a:rPr>
                        <a:t>Мощность</a:t>
                      </a:r>
                    </a:p>
                    <a:p>
                      <a:pPr algn="ctr" fontAlgn="b"/>
                      <a:endParaRPr lang="ru-RU" sz="2800" b="1" i="0" u="none" strike="noStrike" dirty="0">
                        <a:solidFill>
                          <a:schemeClr val="bg1"/>
                        </a:solidFill>
                        <a:latin typeface="Comic Sans MS" panose="030F0702030302020204" pitchFamily="66" charset="0"/>
                      </a:endParaRPr>
                    </a:p>
                  </a:txBody>
                  <a:tcPr marL="7620" marR="7620" marT="7620" marB="0" anchor="b">
                    <a:lnL>
                      <a:noFill/>
                    </a:lnL>
                    <a:lnR>
                      <a:noFill/>
                    </a:lnR>
                    <a:lnT>
                      <a:noFill/>
                    </a:lnT>
                    <a:lnB>
                      <a:noFill/>
                    </a:lnB>
                  </a:tcPr>
                </a:tc>
                <a:extLst>
                  <a:ext uri="{0D108BD9-81ED-4DB2-BD59-A6C34878D82A}">
                    <a16:rowId xmlns:a16="http://schemas.microsoft.com/office/drawing/2014/main" val="10000"/>
                  </a:ext>
                </a:extLst>
              </a:tr>
              <a:tr h="534133">
                <a:tc>
                  <a:txBody>
                    <a:bodyPr/>
                    <a:lstStyle/>
                    <a:p>
                      <a:pPr algn="ctr" fontAlgn="b"/>
                      <a:r>
                        <a:rPr lang="ru-RU" sz="2800" b="1" i="0" u="none" strike="noStrike" dirty="0">
                          <a:solidFill>
                            <a:schemeClr val="bg1"/>
                          </a:solidFill>
                          <a:latin typeface="Comic Sans MS" panose="030F0702030302020204" pitchFamily="66" charset="0"/>
                        </a:rPr>
                        <a:t>Солнечная радиация</a:t>
                      </a:r>
                    </a:p>
                  </a:txBody>
                  <a:tcPr marL="7620" marR="7620" marT="7620" marB="0" anchor="b">
                    <a:lnL>
                      <a:noFill/>
                    </a:lnL>
                    <a:lnR>
                      <a:noFill/>
                    </a:lnR>
                    <a:lnT>
                      <a:noFill/>
                    </a:lnT>
                    <a:lnB>
                      <a:noFill/>
                    </a:lnB>
                  </a:tcPr>
                </a:tc>
                <a:tc>
                  <a:txBody>
                    <a:bodyPr/>
                    <a:lstStyle/>
                    <a:p>
                      <a:pPr algn="ctr" fontAlgn="b"/>
                      <a:r>
                        <a:rPr lang="en-AU" sz="2800" b="1" dirty="0">
                          <a:solidFill>
                            <a:schemeClr val="bg1"/>
                          </a:solidFill>
                          <a:latin typeface="Comic Sans MS" panose="030F0702030302020204" pitchFamily="66" charset="0"/>
                        </a:rPr>
                        <a:t>175,000 TW </a:t>
                      </a:r>
                      <a:endParaRPr lang="ru-RU" sz="2800" b="1" i="0" u="none" strike="noStrike" dirty="0">
                        <a:solidFill>
                          <a:schemeClr val="bg1"/>
                        </a:solidFill>
                        <a:latin typeface="Comic Sans MS" panose="030F0702030302020204" pitchFamily="66" charset="0"/>
                      </a:endParaRPr>
                    </a:p>
                  </a:txBody>
                  <a:tcPr marL="7620" marR="7620" marT="30479" marB="30479" anchor="b">
                    <a:lnL>
                      <a:noFill/>
                    </a:lnL>
                    <a:lnR>
                      <a:noFill/>
                    </a:lnR>
                    <a:lnT>
                      <a:noFill/>
                    </a:lnT>
                    <a:lnB>
                      <a:noFill/>
                    </a:lnB>
                  </a:tcPr>
                </a:tc>
                <a:extLst>
                  <a:ext uri="{0D108BD9-81ED-4DB2-BD59-A6C34878D82A}">
                    <a16:rowId xmlns:a16="http://schemas.microsoft.com/office/drawing/2014/main" val="10001"/>
                  </a:ext>
                </a:extLst>
              </a:tr>
              <a:tr h="534133">
                <a:tc>
                  <a:txBody>
                    <a:bodyPr/>
                    <a:lstStyle/>
                    <a:p>
                      <a:pPr algn="ctr" fontAlgn="b"/>
                      <a:r>
                        <a:rPr lang="ru-RU" sz="2800" b="1" i="0" u="none" strike="noStrike" dirty="0">
                          <a:solidFill>
                            <a:schemeClr val="bg1"/>
                          </a:solidFill>
                          <a:latin typeface="Comic Sans MS" panose="030F0702030302020204" pitchFamily="66" charset="0"/>
                        </a:rPr>
                        <a:t>Свет звезд</a:t>
                      </a:r>
                    </a:p>
                  </a:txBody>
                  <a:tcPr marL="7620" marR="7620" marT="7620" marB="0" anchor="b">
                    <a:lnL>
                      <a:noFill/>
                    </a:lnL>
                    <a:lnR>
                      <a:noFill/>
                    </a:lnR>
                    <a:lnT>
                      <a:noFill/>
                    </a:lnT>
                    <a:lnB>
                      <a:noFill/>
                    </a:lnB>
                  </a:tcPr>
                </a:tc>
                <a:tc>
                  <a:txBody>
                    <a:bodyPr/>
                    <a:lstStyle/>
                    <a:p>
                      <a:pPr algn="ctr" fontAlgn="b"/>
                      <a:r>
                        <a:rPr lang="en-US" sz="2800" b="1" i="0" u="none" strike="noStrike" dirty="0">
                          <a:solidFill>
                            <a:schemeClr val="bg1"/>
                          </a:solidFill>
                          <a:latin typeface="Comic Sans MS" panose="030F0702030302020204" pitchFamily="66" charset="0"/>
                        </a:rPr>
                        <a:t>7,0</a:t>
                      </a:r>
                      <a:r>
                        <a:rPr lang="ru-RU" sz="2800" b="1" i="0" u="none" strike="noStrike" dirty="0">
                          <a:solidFill>
                            <a:schemeClr val="bg1"/>
                          </a:solidFill>
                          <a:latin typeface="Comic Sans MS" panose="030F0702030302020204" pitchFamily="66" charset="0"/>
                        </a:rPr>
                        <a:t> *10</a:t>
                      </a:r>
                      <a:r>
                        <a:rPr lang="en-US" sz="2800" b="1" i="0" u="none" strike="noStrike" baseline="30000" dirty="0">
                          <a:solidFill>
                            <a:schemeClr val="bg1"/>
                          </a:solidFill>
                          <a:latin typeface="Comic Sans MS" panose="030F0702030302020204" pitchFamily="66" charset="0"/>
                        </a:rPr>
                        <a:t>-03</a:t>
                      </a:r>
                      <a:r>
                        <a:rPr lang="ru-RU" sz="2800" b="1" i="0" u="none" strike="noStrike" dirty="0">
                          <a:solidFill>
                            <a:schemeClr val="bg1"/>
                          </a:solidFill>
                          <a:latin typeface="Comic Sans MS" panose="030F0702030302020204" pitchFamily="66" charset="0"/>
                        </a:rPr>
                        <a:t> </a:t>
                      </a:r>
                      <a:r>
                        <a:rPr lang="en-US" sz="2800" b="1" i="0" u="none" strike="noStrike" dirty="0">
                          <a:solidFill>
                            <a:schemeClr val="bg1"/>
                          </a:solidFill>
                          <a:latin typeface="Comic Sans MS" panose="030F0702030302020204" pitchFamily="66" charset="0"/>
                        </a:rPr>
                        <a:t>TW</a:t>
                      </a:r>
                      <a:endParaRPr lang="ru-RU" sz="2800" b="1" i="0" u="none" strike="noStrike" dirty="0">
                        <a:solidFill>
                          <a:schemeClr val="bg1"/>
                        </a:solidFill>
                        <a:latin typeface="Comic Sans MS" panose="030F0702030302020204" pitchFamily="66" charset="0"/>
                      </a:endParaRPr>
                    </a:p>
                  </a:txBody>
                  <a:tcPr marL="7620" marR="7620" marT="30479" marB="30479" anchor="b">
                    <a:lnL>
                      <a:noFill/>
                    </a:lnL>
                    <a:lnR>
                      <a:noFill/>
                    </a:lnR>
                    <a:lnT>
                      <a:noFill/>
                    </a:lnT>
                    <a:lnB>
                      <a:noFill/>
                    </a:lnB>
                  </a:tcPr>
                </a:tc>
                <a:extLst>
                  <a:ext uri="{0D108BD9-81ED-4DB2-BD59-A6C34878D82A}">
                    <a16:rowId xmlns:a16="http://schemas.microsoft.com/office/drawing/2014/main" val="10002"/>
                  </a:ext>
                </a:extLst>
              </a:tr>
              <a:tr h="534133">
                <a:tc>
                  <a:txBody>
                    <a:bodyPr/>
                    <a:lstStyle/>
                    <a:p>
                      <a:pPr algn="ctr" fontAlgn="b"/>
                      <a:endParaRPr lang="ru-RU" sz="2800" b="1" i="0" u="none" strike="noStrike" dirty="0">
                        <a:solidFill>
                          <a:schemeClr val="bg1"/>
                        </a:solidFill>
                        <a:latin typeface="Comic Sans MS" panose="030F0702030302020204" pitchFamily="66" charset="0"/>
                      </a:endParaRPr>
                    </a:p>
                  </a:txBody>
                  <a:tcPr marL="7620" marR="7620" marT="7620" marB="0" anchor="b">
                    <a:lnL>
                      <a:noFill/>
                    </a:lnL>
                    <a:lnR>
                      <a:noFill/>
                    </a:lnR>
                    <a:lnT>
                      <a:noFill/>
                    </a:lnT>
                    <a:lnB>
                      <a:noFill/>
                    </a:lnB>
                  </a:tcPr>
                </a:tc>
                <a:tc>
                  <a:txBody>
                    <a:bodyPr/>
                    <a:lstStyle/>
                    <a:p>
                      <a:pPr algn="ctr" fontAlgn="b"/>
                      <a:endParaRPr lang="ru-RU" sz="2800" b="1" i="0" u="none" strike="noStrike" dirty="0">
                        <a:solidFill>
                          <a:schemeClr val="bg1"/>
                        </a:solidFill>
                        <a:latin typeface="Comic Sans MS" panose="030F0702030302020204" pitchFamily="66" charset="0"/>
                      </a:endParaRPr>
                    </a:p>
                  </a:txBody>
                  <a:tcPr marL="7620" marR="7620" marT="30479" marB="30479" anchor="b">
                    <a:lnL>
                      <a:noFill/>
                    </a:lnL>
                    <a:lnR>
                      <a:noFill/>
                    </a:lnR>
                    <a:lnT>
                      <a:noFill/>
                    </a:lnT>
                    <a:lnB>
                      <a:noFill/>
                    </a:lnB>
                  </a:tcPr>
                </a:tc>
                <a:extLst>
                  <a:ext uri="{0D108BD9-81ED-4DB2-BD59-A6C34878D82A}">
                    <a16:rowId xmlns:a16="http://schemas.microsoft.com/office/drawing/2014/main" val="10003"/>
                  </a:ext>
                </a:extLst>
              </a:tr>
              <a:tr h="534133">
                <a:tc>
                  <a:txBody>
                    <a:bodyPr/>
                    <a:lstStyle/>
                    <a:p>
                      <a:pPr algn="ctr" fontAlgn="b"/>
                      <a:r>
                        <a:rPr lang="ru-RU" sz="2800" b="1" i="0" u="none" strike="noStrike" dirty="0">
                          <a:solidFill>
                            <a:schemeClr val="bg1"/>
                          </a:solidFill>
                          <a:latin typeface="Comic Sans MS" panose="030F0702030302020204" pitchFamily="66" charset="0"/>
                        </a:rPr>
                        <a:t>Поток</a:t>
                      </a:r>
                      <a:r>
                        <a:rPr lang="ru-RU" sz="2800" b="1" i="0" u="none" strike="noStrike" baseline="0" dirty="0">
                          <a:solidFill>
                            <a:schemeClr val="bg1"/>
                          </a:solidFill>
                          <a:latin typeface="Comic Sans MS" panose="030F0702030302020204" pitchFamily="66" charset="0"/>
                        </a:rPr>
                        <a:t> из недр, в том числе:</a:t>
                      </a:r>
                      <a:endParaRPr lang="ru-RU" sz="2800" b="1" i="0" u="none" strike="noStrike" dirty="0">
                        <a:solidFill>
                          <a:schemeClr val="bg1"/>
                        </a:solidFill>
                        <a:latin typeface="Comic Sans MS" panose="030F0702030302020204" pitchFamily="66" charset="0"/>
                      </a:endParaRPr>
                    </a:p>
                  </a:txBody>
                  <a:tcPr marL="7620" marR="7620" marT="7620" marB="0" anchor="b">
                    <a:lnL>
                      <a:noFill/>
                    </a:lnL>
                    <a:lnR>
                      <a:noFill/>
                    </a:lnR>
                    <a:lnT>
                      <a:noFill/>
                    </a:lnT>
                    <a:lnB>
                      <a:noFill/>
                    </a:lnB>
                  </a:tcPr>
                </a:tc>
                <a:tc>
                  <a:txBody>
                    <a:bodyPr/>
                    <a:lstStyle/>
                    <a:p>
                      <a:pPr algn="ctr" fontAlgn="b"/>
                      <a:r>
                        <a:rPr lang="ru-RU" sz="2800" b="1" i="0" u="none" strike="noStrike" dirty="0">
                          <a:solidFill>
                            <a:schemeClr val="bg1"/>
                          </a:solidFill>
                          <a:latin typeface="Comic Sans MS" panose="030F0702030302020204" pitchFamily="66" charset="0"/>
                        </a:rPr>
                        <a:t>32 </a:t>
                      </a:r>
                      <a:r>
                        <a:rPr lang="en-US" sz="2800" b="1" i="0" u="none" strike="noStrike" dirty="0">
                          <a:solidFill>
                            <a:schemeClr val="bg1"/>
                          </a:solidFill>
                          <a:latin typeface="Comic Sans MS" panose="030F0702030302020204" pitchFamily="66" charset="0"/>
                        </a:rPr>
                        <a:t>TW</a:t>
                      </a:r>
                      <a:endParaRPr lang="ru-RU" sz="2800" b="1" i="0" u="none" strike="noStrike" dirty="0">
                        <a:solidFill>
                          <a:schemeClr val="bg1"/>
                        </a:solidFill>
                        <a:latin typeface="Comic Sans MS" panose="030F0702030302020204" pitchFamily="66" charset="0"/>
                      </a:endParaRPr>
                    </a:p>
                  </a:txBody>
                  <a:tcPr marL="7620" marR="7620" marT="30479" marB="30479" anchor="b">
                    <a:lnL>
                      <a:noFill/>
                    </a:lnL>
                    <a:lnR>
                      <a:noFill/>
                    </a:lnR>
                    <a:lnT>
                      <a:noFill/>
                    </a:lnT>
                    <a:lnB>
                      <a:noFill/>
                    </a:lnB>
                  </a:tcPr>
                </a:tc>
                <a:extLst>
                  <a:ext uri="{0D108BD9-81ED-4DB2-BD59-A6C34878D82A}">
                    <a16:rowId xmlns:a16="http://schemas.microsoft.com/office/drawing/2014/main" val="10004"/>
                  </a:ext>
                </a:extLst>
              </a:tr>
              <a:tr h="548638">
                <a:tc>
                  <a:txBody>
                    <a:bodyPr/>
                    <a:lstStyle/>
                    <a:p>
                      <a:pPr algn="ctr" fontAlgn="b"/>
                      <a:r>
                        <a:rPr lang="ru-RU" sz="2800" b="1" i="0" u="none" strike="noStrike" dirty="0">
                          <a:solidFill>
                            <a:schemeClr val="bg1"/>
                          </a:solidFill>
                          <a:latin typeface="Comic Sans MS" panose="030F0702030302020204" pitchFamily="66" charset="0"/>
                        </a:rPr>
                        <a:t>Ядерные реакции</a:t>
                      </a:r>
                    </a:p>
                  </a:txBody>
                  <a:tcPr marL="7620" marR="7620" marT="7620" marB="0" anchor="b">
                    <a:lnL>
                      <a:noFill/>
                    </a:lnL>
                    <a:lnR>
                      <a:noFill/>
                    </a:lnR>
                    <a:lnT>
                      <a:noFill/>
                    </a:lnT>
                    <a:lnB>
                      <a:noFill/>
                    </a:lnB>
                  </a:tcPr>
                </a:tc>
                <a:tc>
                  <a:txBody>
                    <a:bodyPr/>
                    <a:lstStyle/>
                    <a:p>
                      <a:pPr algn="ctr" fontAlgn="b"/>
                      <a:endParaRPr lang="en-US" sz="2800" b="1" i="0" u="none" strike="noStrike" dirty="0">
                        <a:solidFill>
                          <a:schemeClr val="bg1"/>
                        </a:solidFill>
                        <a:latin typeface="Comic Sans MS" panose="030F0702030302020204" pitchFamily="66" charset="0"/>
                      </a:endParaRPr>
                    </a:p>
                    <a:p>
                      <a:pPr algn="ctr" fontAlgn="b"/>
                      <a:r>
                        <a:rPr lang="ru-RU" sz="2800" b="1" i="0" u="none" strike="noStrike" dirty="0">
                          <a:solidFill>
                            <a:schemeClr val="bg1"/>
                          </a:solidFill>
                          <a:latin typeface="Comic Sans MS" panose="030F0702030302020204" pitchFamily="66" charset="0"/>
                        </a:rPr>
                        <a:t>29 </a:t>
                      </a:r>
                      <a:r>
                        <a:rPr lang="en-US" sz="2800" b="1" i="0" u="none" strike="noStrike" baseline="0" dirty="0">
                          <a:solidFill>
                            <a:schemeClr val="bg1"/>
                          </a:solidFill>
                          <a:latin typeface="Comic Sans MS" panose="030F0702030302020204" pitchFamily="66" charset="0"/>
                        </a:rPr>
                        <a:t> TW</a:t>
                      </a:r>
                      <a:endParaRPr lang="ru-RU" sz="2800" b="1" i="0" u="none" strike="noStrike" dirty="0">
                        <a:solidFill>
                          <a:schemeClr val="bg1"/>
                        </a:solidFill>
                        <a:latin typeface="Comic Sans MS" panose="030F0702030302020204" pitchFamily="66" charset="0"/>
                      </a:endParaRPr>
                    </a:p>
                  </a:txBody>
                  <a:tcPr marL="7620" marR="7620" marT="30479" marB="30479" anchor="b">
                    <a:lnL>
                      <a:noFill/>
                    </a:lnL>
                    <a:lnR>
                      <a:noFill/>
                    </a:lnR>
                    <a:lnT>
                      <a:noFill/>
                    </a:lnT>
                    <a:lnB>
                      <a:noFill/>
                    </a:lnB>
                  </a:tcPr>
                </a:tc>
                <a:extLst>
                  <a:ext uri="{0D108BD9-81ED-4DB2-BD59-A6C34878D82A}">
                    <a16:rowId xmlns:a16="http://schemas.microsoft.com/office/drawing/2014/main" val="10005"/>
                  </a:ext>
                </a:extLst>
              </a:tr>
              <a:tr h="534133">
                <a:tc>
                  <a:txBody>
                    <a:bodyPr/>
                    <a:lstStyle/>
                    <a:p>
                      <a:pPr algn="ctr" fontAlgn="b"/>
                      <a:r>
                        <a:rPr lang="ru-RU" sz="2800" b="1" i="0" u="none" strike="noStrike" dirty="0">
                          <a:solidFill>
                            <a:schemeClr val="bg1"/>
                          </a:solidFill>
                          <a:latin typeface="Comic Sans MS" panose="030F0702030302020204" pitchFamily="66" charset="0"/>
                        </a:rPr>
                        <a:t>Гравитационные</a:t>
                      </a:r>
                      <a:r>
                        <a:rPr lang="ru-RU" sz="2800" b="1" i="0" u="none" strike="noStrike" baseline="0" dirty="0">
                          <a:solidFill>
                            <a:schemeClr val="bg1"/>
                          </a:solidFill>
                          <a:latin typeface="Comic Sans MS" panose="030F0702030302020204" pitchFamily="66" charset="0"/>
                        </a:rPr>
                        <a:t> процессы</a:t>
                      </a:r>
                      <a:endParaRPr lang="ru-RU" sz="2800" b="1" i="0" u="none" strike="noStrike" dirty="0">
                        <a:solidFill>
                          <a:schemeClr val="bg1"/>
                        </a:solidFill>
                        <a:latin typeface="Comic Sans MS" panose="030F0702030302020204" pitchFamily="66" charset="0"/>
                      </a:endParaRPr>
                    </a:p>
                  </a:txBody>
                  <a:tcPr marL="7620" marR="7620" marT="7620" marB="0" anchor="b">
                    <a:lnL>
                      <a:noFill/>
                    </a:lnL>
                    <a:lnR>
                      <a:noFill/>
                    </a:lnR>
                    <a:lnT>
                      <a:noFill/>
                    </a:lnT>
                    <a:lnB>
                      <a:noFill/>
                    </a:lnB>
                  </a:tcPr>
                </a:tc>
                <a:tc>
                  <a:txBody>
                    <a:bodyPr/>
                    <a:lstStyle/>
                    <a:p>
                      <a:pPr algn="ctr" fontAlgn="b"/>
                      <a:r>
                        <a:rPr lang="ru-RU" sz="2800" b="1" i="0" u="none" strike="noStrike" dirty="0">
                          <a:solidFill>
                            <a:schemeClr val="bg1"/>
                          </a:solidFill>
                          <a:latin typeface="Comic Sans MS" panose="030F0702030302020204" pitchFamily="66" charset="0"/>
                        </a:rPr>
                        <a:t>3 </a:t>
                      </a:r>
                      <a:r>
                        <a:rPr lang="en-US" sz="2800" b="1" i="0" u="none" strike="noStrike" dirty="0">
                          <a:solidFill>
                            <a:schemeClr val="bg1"/>
                          </a:solidFill>
                          <a:latin typeface="Comic Sans MS" panose="030F0702030302020204" pitchFamily="66" charset="0"/>
                        </a:rPr>
                        <a:t>TW</a:t>
                      </a:r>
                      <a:endParaRPr lang="ru-RU" sz="2800" b="1" i="0" u="none" strike="noStrike" dirty="0">
                        <a:solidFill>
                          <a:schemeClr val="bg1"/>
                        </a:solidFill>
                        <a:latin typeface="Comic Sans MS" panose="030F0702030302020204" pitchFamily="66" charset="0"/>
                      </a:endParaRPr>
                    </a:p>
                  </a:txBody>
                  <a:tcPr marL="7620" marR="7620" marT="30479" marB="30479" anchor="b">
                    <a:lnL>
                      <a:noFill/>
                    </a:lnL>
                    <a:lnR>
                      <a:noFill/>
                    </a:lnR>
                    <a:lnT>
                      <a:noFill/>
                    </a:lnT>
                    <a:lnB>
                      <a:noFill/>
                    </a:lnB>
                  </a:tcPr>
                </a:tc>
                <a:extLst>
                  <a:ext uri="{0D108BD9-81ED-4DB2-BD59-A6C34878D82A}">
                    <a16:rowId xmlns:a16="http://schemas.microsoft.com/office/drawing/2014/main" val="10006"/>
                  </a:ext>
                </a:extLst>
              </a:tr>
              <a:tr h="534133">
                <a:tc>
                  <a:txBody>
                    <a:bodyPr/>
                    <a:lstStyle/>
                    <a:p>
                      <a:pPr algn="ctr" fontAlgn="b"/>
                      <a:endParaRPr lang="ru-RU" sz="2800" b="1" i="0" u="none" strike="noStrike" dirty="0">
                        <a:solidFill>
                          <a:schemeClr val="bg1"/>
                        </a:solidFill>
                        <a:latin typeface="Comic Sans MS" panose="030F0702030302020204" pitchFamily="66" charset="0"/>
                      </a:endParaRPr>
                    </a:p>
                  </a:txBody>
                  <a:tcPr marL="7620" marR="7620" marT="7620" marB="0" anchor="b">
                    <a:lnL>
                      <a:noFill/>
                    </a:lnL>
                    <a:lnR>
                      <a:noFill/>
                    </a:lnR>
                    <a:lnT>
                      <a:noFill/>
                    </a:lnT>
                    <a:lnB>
                      <a:noFill/>
                    </a:lnB>
                  </a:tcPr>
                </a:tc>
                <a:tc>
                  <a:txBody>
                    <a:bodyPr/>
                    <a:lstStyle/>
                    <a:p>
                      <a:pPr algn="ctr" fontAlgn="b"/>
                      <a:endParaRPr lang="ru-RU" sz="2800" b="1" i="0" u="none" strike="noStrike" dirty="0">
                        <a:solidFill>
                          <a:schemeClr val="bg1"/>
                        </a:solidFill>
                        <a:latin typeface="Comic Sans MS" panose="030F0702030302020204" pitchFamily="66" charset="0"/>
                      </a:endParaRPr>
                    </a:p>
                  </a:txBody>
                  <a:tcPr marL="7620" marR="7620" marT="30479" marB="30479" anchor="b">
                    <a:lnL>
                      <a:noFill/>
                    </a:lnL>
                    <a:lnR>
                      <a:noFill/>
                    </a:lnR>
                    <a:lnT>
                      <a:noFill/>
                    </a:lnT>
                    <a:lnB>
                      <a:noFill/>
                    </a:lnB>
                  </a:tcPr>
                </a:tc>
                <a:extLst>
                  <a:ext uri="{0D108BD9-81ED-4DB2-BD59-A6C34878D82A}">
                    <a16:rowId xmlns:a16="http://schemas.microsoft.com/office/drawing/2014/main" val="10007"/>
                  </a:ext>
                </a:extLst>
              </a:tr>
              <a:tr h="534133">
                <a:tc>
                  <a:txBody>
                    <a:bodyPr/>
                    <a:lstStyle/>
                    <a:p>
                      <a:pPr algn="ctr" fontAlgn="b"/>
                      <a:r>
                        <a:rPr lang="ru-RU" sz="2800" b="1" i="0" u="none" strike="noStrike" dirty="0">
                          <a:solidFill>
                            <a:schemeClr val="bg1"/>
                          </a:solidFill>
                          <a:latin typeface="Comic Sans MS" panose="030F0702030302020204" pitchFamily="66" charset="0"/>
                        </a:rPr>
                        <a:t>Деятельность</a:t>
                      </a:r>
                      <a:r>
                        <a:rPr lang="ru-RU" sz="2800" b="1" i="0" u="none" strike="noStrike" baseline="0" dirty="0">
                          <a:solidFill>
                            <a:schemeClr val="bg1"/>
                          </a:solidFill>
                          <a:latin typeface="Comic Sans MS" panose="030F0702030302020204" pitchFamily="66" charset="0"/>
                        </a:rPr>
                        <a:t> человека</a:t>
                      </a:r>
                      <a:endParaRPr lang="ru-RU" sz="2800" b="1" i="0" u="none" strike="noStrike" dirty="0">
                        <a:solidFill>
                          <a:schemeClr val="bg1"/>
                        </a:solidFill>
                        <a:latin typeface="Comic Sans MS" panose="030F0702030302020204" pitchFamily="66" charset="0"/>
                      </a:endParaRPr>
                    </a:p>
                  </a:txBody>
                  <a:tcPr marL="7620" marR="7620" marT="7620" marB="0" anchor="b">
                    <a:lnL>
                      <a:noFill/>
                    </a:lnL>
                    <a:lnR>
                      <a:noFill/>
                    </a:lnR>
                    <a:lnT>
                      <a:noFill/>
                    </a:lnT>
                    <a:lnB>
                      <a:noFill/>
                    </a:lnB>
                  </a:tcPr>
                </a:tc>
                <a:tc>
                  <a:txBody>
                    <a:bodyPr/>
                    <a:lstStyle/>
                    <a:p>
                      <a:pPr algn="ctr" fontAlgn="b"/>
                      <a:r>
                        <a:rPr lang="ru-RU" sz="2800" b="1" i="0" u="none" strike="noStrike" dirty="0">
                          <a:solidFill>
                            <a:schemeClr val="bg1"/>
                          </a:solidFill>
                          <a:latin typeface="Comic Sans MS" panose="030F0702030302020204" pitchFamily="66" charset="0"/>
                        </a:rPr>
                        <a:t>13 </a:t>
                      </a:r>
                      <a:r>
                        <a:rPr lang="en-US" sz="2800" b="1" i="0" u="none" strike="noStrike" dirty="0">
                          <a:solidFill>
                            <a:schemeClr val="bg1"/>
                          </a:solidFill>
                          <a:latin typeface="Comic Sans MS" panose="030F0702030302020204" pitchFamily="66" charset="0"/>
                        </a:rPr>
                        <a:t>TW</a:t>
                      </a:r>
                      <a:endParaRPr lang="ru-RU" sz="2800" b="1" i="0" u="none" strike="noStrike" dirty="0">
                        <a:solidFill>
                          <a:schemeClr val="bg1"/>
                        </a:solidFill>
                        <a:latin typeface="Comic Sans MS" panose="030F0702030302020204" pitchFamily="66" charset="0"/>
                      </a:endParaRPr>
                    </a:p>
                  </a:txBody>
                  <a:tcPr marL="7620" marR="7620" marT="30479" marB="30479" anchor="b">
                    <a:lnL>
                      <a:noFill/>
                    </a:lnL>
                    <a:lnR>
                      <a:noFill/>
                    </a:lnR>
                    <a:lnT>
                      <a:noFill/>
                    </a:lnT>
                    <a:lnB>
                      <a:noFill/>
                    </a:lnB>
                  </a:tcPr>
                </a:tc>
                <a:extLst>
                  <a:ext uri="{0D108BD9-81ED-4DB2-BD59-A6C34878D82A}">
                    <a16:rowId xmlns:a16="http://schemas.microsoft.com/office/drawing/2014/main" val="10008"/>
                  </a:ext>
                </a:extLst>
              </a:tr>
            </a:tbl>
          </a:graphicData>
        </a:graphic>
      </p:graphicFrame>
      <p:pic>
        <p:nvPicPr>
          <p:cNvPr id="8"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AE7D96BF-561E-4E80-B481-FFC7194743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Прямоугольник 4">
            <a:extLst>
              <a:ext uri="{FF2B5EF4-FFF2-40B4-BE49-F238E27FC236}">
                <a16:creationId xmlns:a16="http://schemas.microsoft.com/office/drawing/2014/main" id="{CBEE4DEF-3B9E-4085-ADA7-EBCDD2418EA6}"/>
              </a:ext>
            </a:extLst>
          </p:cNvPr>
          <p:cNvSpPr>
            <a:spLocks noChangeArrowheads="1"/>
          </p:cNvSpPr>
          <p:nvPr/>
        </p:nvSpPr>
        <p:spPr bwMode="auto">
          <a:xfrm>
            <a:off x="1502296" y="362361"/>
            <a:ext cx="61394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ru-RU" altLang="en-US" dirty="0">
                <a:solidFill>
                  <a:schemeClr val="bg1"/>
                </a:solidFill>
                <a:latin typeface="Comic Sans MS" panose="030F0702030302020204" pitchFamily="66" charset="0"/>
              </a:rPr>
              <a:t>Парниковый эффект</a:t>
            </a:r>
          </a:p>
        </p:txBody>
      </p:sp>
      <p:pic>
        <p:nvPicPr>
          <p:cNvPr id="71683" name="Рисунок 4">
            <a:extLst>
              <a:ext uri="{FF2B5EF4-FFF2-40B4-BE49-F238E27FC236}">
                <a16:creationId xmlns:a16="http://schemas.microsoft.com/office/drawing/2014/main" id="{6B2C48C2-D79E-4AB0-AE12-FE70F6A282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926" y="1874838"/>
            <a:ext cx="8858148" cy="464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C499943A-D05A-499E-A60D-8F641E203B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a:extLst>
              <a:ext uri="{FF2B5EF4-FFF2-40B4-BE49-F238E27FC236}">
                <a16:creationId xmlns:a16="http://schemas.microsoft.com/office/drawing/2014/main" id="{2A89C6AD-432C-4306-B73C-D60F34695581}"/>
              </a:ext>
            </a:extLst>
          </p:cNvPr>
          <p:cNvSpPr>
            <a:spLocks noGrp="1"/>
          </p:cNvSpPr>
          <p:nvPr>
            <p:ph type="sldNum" sz="quarter" idx="12"/>
          </p:nvPr>
        </p:nvSpPr>
        <p:spPr>
          <a:xfrm>
            <a:off x="6876256" y="5949280"/>
            <a:ext cx="1905000" cy="457200"/>
          </a:xfrm>
        </p:spPr>
        <p:txBody>
          <a:bodyPr/>
          <a:lstStyle/>
          <a:p>
            <a:pPr>
              <a:defRPr/>
            </a:pPr>
            <a:fld id="{7FA038E4-CBAC-4F97-9DAD-CA147E2CD87D}" type="slidenum">
              <a:rPr lang="en-US" altLang="en-US" sz="2000" smtClean="0"/>
              <a:pPr>
                <a:defRPr/>
              </a:pPr>
              <a:t>11</a:t>
            </a:fld>
            <a:endParaRPr lang="en-US" alt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Прямоугольник 2">
            <a:extLst>
              <a:ext uri="{FF2B5EF4-FFF2-40B4-BE49-F238E27FC236}">
                <a16:creationId xmlns:a16="http://schemas.microsoft.com/office/drawing/2014/main" id="{A2C19B4A-C33D-4F14-7088-D7F85589D8F1}"/>
              </a:ext>
            </a:extLst>
          </p:cNvPr>
          <p:cNvSpPr>
            <a:spLocks noChangeArrowheads="1"/>
          </p:cNvSpPr>
          <p:nvPr/>
        </p:nvSpPr>
        <p:spPr bwMode="auto">
          <a:xfrm>
            <a:off x="142875" y="214313"/>
            <a:ext cx="8929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ru-RU" altLang="en-US" sz="1800">
                <a:solidFill>
                  <a:schemeClr val="bg1"/>
                </a:solidFill>
                <a:latin typeface="Arial" panose="020B0604020202020204" pitchFamily="34" charset="0"/>
              </a:rPr>
              <a:t>Увеличение температуры примерно совпадает с результатами моделирования</a:t>
            </a:r>
          </a:p>
        </p:txBody>
      </p:sp>
      <p:pic>
        <p:nvPicPr>
          <p:cNvPr id="88067" name="Рисунок 2">
            <a:extLst>
              <a:ext uri="{FF2B5EF4-FFF2-40B4-BE49-F238E27FC236}">
                <a16:creationId xmlns:a16="http://schemas.microsoft.com/office/drawing/2014/main" id="{4DF65389-7021-74D7-F061-D32018BF0B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635000"/>
            <a:ext cx="7416800" cy="612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35443898-F732-479C-A7A2-54E0C64F2893}"/>
              </a:ext>
            </a:extLst>
          </p:cNvPr>
          <p:cNvSpPr>
            <a:spLocks noGrp="1" noChangeArrowheads="1"/>
          </p:cNvSpPr>
          <p:nvPr>
            <p:ph type="title" idx="4294967295"/>
          </p:nvPr>
        </p:nvSpPr>
        <p:spPr>
          <a:xfrm>
            <a:off x="428625" y="142875"/>
            <a:ext cx="8229600" cy="939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sz="3600" dirty="0" err="1">
                <a:solidFill>
                  <a:schemeClr val="bg1"/>
                </a:solidFill>
                <a:effectLst/>
                <a:latin typeface="Comic Sans MS" panose="030F0702030302020204" pitchFamily="66" charset="0"/>
              </a:rPr>
              <a:t>Палеотемпературы</a:t>
            </a:r>
            <a:r>
              <a:rPr lang="ru-RU" altLang="ru-RU" sz="3600" dirty="0">
                <a:solidFill>
                  <a:schemeClr val="bg1"/>
                </a:solidFill>
                <a:effectLst/>
                <a:latin typeface="Comic Sans MS" panose="030F0702030302020204" pitchFamily="66" charset="0"/>
              </a:rPr>
              <a:t>: парадокс «молодого солнца»</a:t>
            </a:r>
            <a:endParaRPr lang="en-US" altLang="ru-RU" sz="3600" dirty="0">
              <a:solidFill>
                <a:schemeClr val="bg1"/>
              </a:solidFill>
              <a:effectLst/>
              <a:latin typeface="Comic Sans MS" panose="030F0702030302020204" pitchFamily="66" charset="0"/>
            </a:endParaRPr>
          </a:p>
        </p:txBody>
      </p:sp>
      <p:pic>
        <p:nvPicPr>
          <p:cNvPr id="5"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D5A426FD-4B7F-4B90-BDFA-D8C45DEF3D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a:extLst>
              <a:ext uri="{FF2B5EF4-FFF2-40B4-BE49-F238E27FC236}">
                <a16:creationId xmlns:a16="http://schemas.microsoft.com/office/drawing/2014/main" id="{661C47E7-EFFD-4A3F-8D5E-8534B1FF13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332" y="1556792"/>
            <a:ext cx="8100186" cy="4493072"/>
          </a:xfrm>
          <a:prstGeom prst="rect">
            <a:avLst/>
          </a:prstGeom>
        </p:spPr>
      </p:pic>
      <p:sp>
        <p:nvSpPr>
          <p:cNvPr id="8" name="TextBox 7">
            <a:extLst>
              <a:ext uri="{FF2B5EF4-FFF2-40B4-BE49-F238E27FC236}">
                <a16:creationId xmlns:a16="http://schemas.microsoft.com/office/drawing/2014/main" id="{4695E83D-9A00-4C02-B5E9-3B927064E009}"/>
              </a:ext>
            </a:extLst>
          </p:cNvPr>
          <p:cNvSpPr txBox="1"/>
          <p:nvPr/>
        </p:nvSpPr>
        <p:spPr>
          <a:xfrm>
            <a:off x="498660" y="6137975"/>
            <a:ext cx="4587240" cy="400110"/>
          </a:xfrm>
          <a:prstGeom prst="rect">
            <a:avLst/>
          </a:prstGeom>
          <a:noFill/>
        </p:spPr>
        <p:txBody>
          <a:bodyPr wrap="square">
            <a:spAutoFit/>
          </a:bodyPr>
          <a:lstStyle/>
          <a:p>
            <a:r>
              <a:rPr lang="ru-RU" sz="1000" dirty="0">
                <a:solidFill>
                  <a:schemeClr val="bg1"/>
                </a:solidFill>
              </a:rPr>
              <a:t>By </a:t>
            </a:r>
            <a:r>
              <a:rPr lang="ru-RU" sz="1000" dirty="0" err="1">
                <a:solidFill>
                  <a:schemeClr val="bg1"/>
                </a:solidFill>
              </a:rPr>
              <a:t>Gretashum</a:t>
            </a:r>
            <a:r>
              <a:rPr lang="ru-RU" sz="1000" dirty="0">
                <a:solidFill>
                  <a:schemeClr val="bg1"/>
                </a:solidFill>
              </a:rPr>
              <a:t> - </a:t>
            </a:r>
            <a:r>
              <a:rPr lang="ru-RU" sz="1000" dirty="0" err="1">
                <a:solidFill>
                  <a:schemeClr val="bg1"/>
                </a:solidFill>
              </a:rPr>
              <a:t>Own</a:t>
            </a:r>
            <a:r>
              <a:rPr lang="ru-RU" sz="1000" dirty="0">
                <a:solidFill>
                  <a:schemeClr val="bg1"/>
                </a:solidFill>
              </a:rPr>
              <a:t> work, CC BY-SA 4.0, https://commons.wikimedia.org/w/index.php?curid=79674471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8B951-FD76-4A87-5226-A1EAF716EC78}"/>
            </a:ext>
          </a:extLst>
        </p:cNvPr>
        <p:cNvGrpSpPr/>
        <p:nvPr/>
      </p:nvGrpSpPr>
      <p:grpSpPr>
        <a:xfrm>
          <a:off x="0" y="0"/>
          <a:ext cx="0" cy="0"/>
          <a:chOff x="0" y="0"/>
          <a:chExt cx="0" cy="0"/>
        </a:xfrm>
      </p:grpSpPr>
      <p:sp>
        <p:nvSpPr>
          <p:cNvPr id="8194" name="Rectangle 2">
            <a:extLst>
              <a:ext uri="{FF2B5EF4-FFF2-40B4-BE49-F238E27FC236}">
                <a16:creationId xmlns:a16="http://schemas.microsoft.com/office/drawing/2014/main" id="{78CA9291-A1D1-4DC9-7FAB-3F3BFBF6CEEB}"/>
              </a:ext>
            </a:extLst>
          </p:cNvPr>
          <p:cNvSpPr>
            <a:spLocks noGrp="1" noChangeArrowheads="1"/>
          </p:cNvSpPr>
          <p:nvPr>
            <p:ph type="title" idx="4294967295"/>
          </p:nvPr>
        </p:nvSpPr>
        <p:spPr>
          <a:xfrm>
            <a:off x="0" y="142875"/>
            <a:ext cx="9036496" cy="939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sz="3600" dirty="0">
                <a:solidFill>
                  <a:schemeClr val="bg1"/>
                </a:solidFill>
                <a:latin typeface="Comic Sans MS" panose="030F0702030302020204" pitchFamily="66" charset="0"/>
              </a:rPr>
              <a:t>Т</a:t>
            </a:r>
            <a:r>
              <a:rPr lang="ru-RU" altLang="ru-RU" sz="3600" dirty="0">
                <a:solidFill>
                  <a:schemeClr val="bg1"/>
                </a:solidFill>
                <a:effectLst/>
                <a:latin typeface="Comic Sans MS" panose="030F0702030302020204" pitchFamily="66" charset="0"/>
              </a:rPr>
              <a:t>емпература через 7 млрд лет:</a:t>
            </a:r>
            <a:br>
              <a:rPr lang="ru-RU" altLang="ru-RU" sz="3600" dirty="0">
                <a:solidFill>
                  <a:schemeClr val="bg1"/>
                </a:solidFill>
                <a:effectLst/>
                <a:latin typeface="Comic Sans MS" panose="030F0702030302020204" pitchFamily="66" charset="0"/>
              </a:rPr>
            </a:br>
            <a:r>
              <a:rPr lang="ru-RU" altLang="ru-RU" sz="2000" dirty="0">
                <a:solidFill>
                  <a:schemeClr val="bg1"/>
                </a:solidFill>
                <a:effectLst/>
                <a:latin typeface="Comic Sans MS" panose="030F0702030302020204" pitchFamily="66" charset="0"/>
              </a:rPr>
              <a:t>превращение Солнца -звезды «среднего возраста» в «красный гигант»</a:t>
            </a:r>
            <a:endParaRPr lang="en-US" altLang="ru-RU" sz="2000" dirty="0">
              <a:solidFill>
                <a:schemeClr val="bg1"/>
              </a:solidFill>
              <a:effectLst/>
              <a:latin typeface="Comic Sans MS" panose="030F0702030302020204" pitchFamily="66" charset="0"/>
            </a:endParaRPr>
          </a:p>
        </p:txBody>
      </p:sp>
      <p:pic>
        <p:nvPicPr>
          <p:cNvPr id="5"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F9E23CA4-750E-BDA8-3879-3717D0AA16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4790421-91D3-C7D0-EDDA-C980FC5CF7B1}"/>
              </a:ext>
            </a:extLst>
          </p:cNvPr>
          <p:cNvSpPr txBox="1"/>
          <p:nvPr/>
        </p:nvSpPr>
        <p:spPr>
          <a:xfrm>
            <a:off x="183352" y="6158634"/>
            <a:ext cx="8277079" cy="707886"/>
          </a:xfrm>
          <a:prstGeom prst="rect">
            <a:avLst/>
          </a:prstGeom>
          <a:noFill/>
        </p:spPr>
        <p:txBody>
          <a:bodyPr wrap="square">
            <a:spAutoFit/>
          </a:bodyPr>
          <a:lstStyle/>
          <a:p>
            <a:r>
              <a:rPr lang="en-US" sz="1000" dirty="0">
                <a:solidFill>
                  <a:schemeClr val="bg1"/>
                </a:solidFill>
                <a:hlinkClick r:id="rId3"/>
              </a:rPr>
              <a:t>https://aasnova.org/2020/11/25/the-eventual-fate-of-our-solar-system/</a:t>
            </a:r>
            <a:endParaRPr lang="ru-RU" sz="1000" dirty="0">
              <a:solidFill>
                <a:schemeClr val="bg1"/>
              </a:solidFill>
            </a:endParaRPr>
          </a:p>
          <a:p>
            <a:r>
              <a:rPr lang="en-US" sz="1000" dirty="0">
                <a:solidFill>
                  <a:schemeClr val="bg1"/>
                </a:solidFill>
              </a:rPr>
              <a:t>The Great Inequality and the Dynamical Disintegration of the Outer Solar System,” Jon K. Zink et al 2020 AJ 160 232. doi:10.3847/1538-3881/abb8de</a:t>
            </a:r>
            <a:endParaRPr lang="ru-RU" sz="1000" dirty="0">
              <a:solidFill>
                <a:schemeClr val="bg1"/>
              </a:solidFill>
            </a:endParaRPr>
          </a:p>
          <a:p>
            <a:r>
              <a:rPr lang="en-US" sz="1000" dirty="0">
                <a:solidFill>
                  <a:schemeClr val="bg1"/>
                </a:solidFill>
              </a:rPr>
              <a:t>https://futurism.com/death-from-the-skies-how-our-solar-system-will-die</a:t>
            </a:r>
            <a:endParaRPr lang="ru-RU" sz="1000" dirty="0">
              <a:solidFill>
                <a:schemeClr val="bg1"/>
              </a:solidFill>
            </a:endParaRPr>
          </a:p>
        </p:txBody>
      </p:sp>
      <p:pic>
        <p:nvPicPr>
          <p:cNvPr id="4" name="Рисунок 3">
            <a:extLst>
              <a:ext uri="{FF2B5EF4-FFF2-40B4-BE49-F238E27FC236}">
                <a16:creationId xmlns:a16="http://schemas.microsoft.com/office/drawing/2014/main" id="{61609E6D-0003-F5E6-7079-1C9E2D2C25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513" y="1332755"/>
            <a:ext cx="8647364" cy="4260285"/>
          </a:xfrm>
          <a:prstGeom prst="rect">
            <a:avLst/>
          </a:prstGeom>
        </p:spPr>
      </p:pic>
      <p:pic>
        <p:nvPicPr>
          <p:cNvPr id="7" name="Рисунок 6">
            <a:extLst>
              <a:ext uri="{FF2B5EF4-FFF2-40B4-BE49-F238E27FC236}">
                <a16:creationId xmlns:a16="http://schemas.microsoft.com/office/drawing/2014/main" id="{FD0116E9-B929-EFC9-DFFB-49237270E7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51920" y="4365104"/>
            <a:ext cx="2915816" cy="1823357"/>
          </a:xfrm>
          <a:prstGeom prst="rect">
            <a:avLst/>
          </a:prstGeom>
        </p:spPr>
      </p:pic>
      <p:sp>
        <p:nvSpPr>
          <p:cNvPr id="10" name="Rectangle 2">
            <a:extLst>
              <a:ext uri="{FF2B5EF4-FFF2-40B4-BE49-F238E27FC236}">
                <a16:creationId xmlns:a16="http://schemas.microsoft.com/office/drawing/2014/main" id="{0B124C7E-80CA-B1DC-5003-380A755C7693}"/>
              </a:ext>
            </a:extLst>
          </p:cNvPr>
          <p:cNvSpPr txBox="1">
            <a:spLocks noChangeArrowheads="1"/>
          </p:cNvSpPr>
          <p:nvPr/>
        </p:nvSpPr>
        <p:spPr bwMode="auto">
          <a:xfrm>
            <a:off x="4860032" y="5627712"/>
            <a:ext cx="2098576" cy="5758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ru-RU" altLang="ru-RU" sz="2400" dirty="0">
                <a:solidFill>
                  <a:schemeClr val="bg1"/>
                </a:solidFill>
                <a:latin typeface="Comic Sans MS" panose="030F0702030302020204" pitchFamily="66" charset="0"/>
              </a:rPr>
              <a:t>Земля</a:t>
            </a:r>
            <a:endParaRPr lang="en-US" altLang="ru-RU" sz="24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2066161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7964AA8E-9D39-494D-BECB-ABBDD51F7553}"/>
              </a:ext>
            </a:extLst>
          </p:cNvPr>
          <p:cNvSpPr>
            <a:spLocks noGrp="1" noChangeArrowheads="1"/>
          </p:cNvSpPr>
          <p:nvPr>
            <p:ph type="title" idx="4294967295"/>
          </p:nvPr>
        </p:nvSpPr>
        <p:spPr>
          <a:xfrm>
            <a:off x="457200" y="255588"/>
            <a:ext cx="8229600" cy="958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sz="3600" dirty="0" err="1">
                <a:solidFill>
                  <a:schemeClr val="bg1"/>
                </a:solidFill>
                <a:effectLst/>
                <a:latin typeface="Comic Sans MS" panose="030F0702030302020204" pitchFamily="66" charset="0"/>
              </a:rPr>
              <a:t>Палеотемпературы</a:t>
            </a:r>
            <a:r>
              <a:rPr lang="ru-RU" altLang="ru-RU" sz="3600" dirty="0">
                <a:solidFill>
                  <a:schemeClr val="bg1"/>
                </a:solidFill>
                <a:effectLst/>
                <a:latin typeface="Comic Sans MS" panose="030F0702030302020204" pitchFamily="66" charset="0"/>
              </a:rPr>
              <a:t> докембрия: первые оледенения</a:t>
            </a:r>
            <a:endParaRPr lang="en-US" altLang="ru-RU" sz="3600" dirty="0">
              <a:solidFill>
                <a:schemeClr val="bg1"/>
              </a:solidFill>
              <a:effectLst/>
              <a:latin typeface="Comic Sans MS" panose="030F0702030302020204" pitchFamily="66" charset="0"/>
            </a:endParaRPr>
          </a:p>
        </p:txBody>
      </p:sp>
      <p:pic>
        <p:nvPicPr>
          <p:cNvPr id="21507" name="Picture 2">
            <a:extLst>
              <a:ext uri="{FF2B5EF4-FFF2-40B4-BE49-F238E27FC236}">
                <a16:creationId xmlns:a16="http://schemas.microsoft.com/office/drawing/2014/main" id="{BFBDF6CC-64CF-471A-B87C-F7EC8F476A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100" y="1323975"/>
            <a:ext cx="6462713" cy="503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extBox 4">
            <a:extLst>
              <a:ext uri="{FF2B5EF4-FFF2-40B4-BE49-F238E27FC236}">
                <a16:creationId xmlns:a16="http://schemas.microsoft.com/office/drawing/2014/main" id="{D0D983F0-135C-4C4A-8A1E-18AD5D9D18C1}"/>
              </a:ext>
            </a:extLst>
          </p:cNvPr>
          <p:cNvSpPr txBox="1">
            <a:spLocks noChangeArrowheads="1"/>
          </p:cNvSpPr>
          <p:nvPr/>
        </p:nvSpPr>
        <p:spPr bwMode="auto">
          <a:xfrm>
            <a:off x="214312" y="6581775"/>
            <a:ext cx="58698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en-US" altLang="ru-RU" sz="1200" dirty="0">
                <a:solidFill>
                  <a:schemeClr val="bg1"/>
                </a:solidFill>
                <a:latin typeface="Comic Sans MS" panose="030F0702030302020204" pitchFamily="66" charset="0"/>
              </a:rPr>
              <a:t>Indiana University, https://g105lab.sitehost.iu.edu/1425chap11.htm</a:t>
            </a:r>
            <a:endParaRPr lang="ru-RU" altLang="ru-RU" sz="1200" dirty="0">
              <a:solidFill>
                <a:schemeClr val="bg1"/>
              </a:solidFill>
              <a:latin typeface="Comic Sans MS" panose="030F0702030302020204" pitchFamily="66" charset="0"/>
            </a:endParaRPr>
          </a:p>
        </p:txBody>
      </p:sp>
      <p:pic>
        <p:nvPicPr>
          <p:cNvPr id="5"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08FF8818-9E5D-44D3-BABA-D76121E001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C2F19311-7FB7-5D35-0FEB-4AD24128E04D}"/>
              </a:ext>
            </a:extLst>
          </p:cNvPr>
          <p:cNvSpPr>
            <a:spLocks noGrp="1" noChangeArrowheads="1"/>
          </p:cNvSpPr>
          <p:nvPr>
            <p:ph type="title" idx="4294967295"/>
          </p:nvPr>
        </p:nvSpPr>
        <p:spPr>
          <a:xfrm>
            <a:off x="457200" y="247650"/>
            <a:ext cx="8229600" cy="995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sz="3600" b="1" dirty="0" err="1">
                <a:solidFill>
                  <a:schemeClr val="bg1"/>
                </a:solidFill>
                <a:effectLst/>
              </a:rPr>
              <a:t>Палеотемпературы</a:t>
            </a:r>
            <a:r>
              <a:rPr lang="ru-RU" altLang="ru-RU" sz="3600" b="1" dirty="0">
                <a:solidFill>
                  <a:schemeClr val="bg1"/>
                </a:solidFill>
                <a:effectLst/>
              </a:rPr>
              <a:t>: докембрий</a:t>
            </a:r>
            <a:endParaRPr lang="en-US" altLang="ru-RU" sz="3600" b="1" dirty="0">
              <a:solidFill>
                <a:schemeClr val="bg1"/>
              </a:solidFill>
              <a:effectLst/>
            </a:endParaRPr>
          </a:p>
        </p:txBody>
      </p:sp>
      <p:sp>
        <p:nvSpPr>
          <p:cNvPr id="24579" name="TextBox 4">
            <a:extLst>
              <a:ext uri="{FF2B5EF4-FFF2-40B4-BE49-F238E27FC236}">
                <a16:creationId xmlns:a16="http://schemas.microsoft.com/office/drawing/2014/main" id="{56B69594-92EA-AB4A-D447-63291ABC3969}"/>
              </a:ext>
            </a:extLst>
          </p:cNvPr>
          <p:cNvSpPr txBox="1">
            <a:spLocks noChangeArrowheads="1"/>
          </p:cNvSpPr>
          <p:nvPr/>
        </p:nvSpPr>
        <p:spPr bwMode="auto">
          <a:xfrm>
            <a:off x="214313" y="6581775"/>
            <a:ext cx="16430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en-US" altLang="ru-RU" sz="1200">
                <a:solidFill>
                  <a:schemeClr val="bg1"/>
                </a:solidFill>
                <a:latin typeface="Arial" panose="020B0604020202020204" pitchFamily="34" charset="0"/>
                <a:cs typeface="Arial" panose="020B0604020202020204" pitchFamily="34" charset="0"/>
              </a:rPr>
              <a:t>Indiana University</a:t>
            </a:r>
            <a:endParaRPr lang="ru-RU" altLang="ru-RU" sz="1200">
              <a:solidFill>
                <a:schemeClr val="bg1"/>
              </a:solidFill>
              <a:latin typeface="Arial" panose="020B0604020202020204" pitchFamily="34" charset="0"/>
              <a:cs typeface="Arial" panose="020B0604020202020204" pitchFamily="34" charset="0"/>
            </a:endParaRPr>
          </a:p>
        </p:txBody>
      </p:sp>
      <p:pic>
        <p:nvPicPr>
          <p:cNvPr id="24580" name="Рисунок 2">
            <a:extLst>
              <a:ext uri="{FF2B5EF4-FFF2-40B4-BE49-F238E27FC236}">
                <a16:creationId xmlns:a16="http://schemas.microsoft.com/office/drawing/2014/main" id="{C089C70A-FEB4-5A2F-0343-8DE2E9DB9F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 y="1296988"/>
            <a:ext cx="8982075" cy="531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4F9811F-4B8D-8A0B-7AB1-17B28A113C48}"/>
              </a:ext>
            </a:extLst>
          </p:cNvPr>
          <p:cNvSpPr>
            <a:spLocks noGrp="1"/>
          </p:cNvSpPr>
          <p:nvPr>
            <p:ph type="sldNum" sz="quarter" idx="12"/>
          </p:nvPr>
        </p:nvSpPr>
        <p:spPr/>
        <p:txBody>
          <a:bodyPr/>
          <a:lstStyle/>
          <a:p>
            <a:pPr>
              <a:defRPr/>
            </a:pPr>
            <a:fld id="{FC6472E1-88BD-427C-ABEE-ECF6BCF328A5}" type="slidenum">
              <a:rPr lang="en-US" altLang="en-US" smtClean="0"/>
              <a:pPr>
                <a:defRPr/>
              </a:pPr>
              <a:t>17</a:t>
            </a:fld>
            <a:endParaRPr lang="en-US" altLang="en-US"/>
          </a:p>
        </p:txBody>
      </p:sp>
      <p:pic>
        <p:nvPicPr>
          <p:cNvPr id="3" name="Рисунок 2">
            <a:extLst>
              <a:ext uri="{FF2B5EF4-FFF2-40B4-BE49-F238E27FC236}">
                <a16:creationId xmlns:a16="http://schemas.microsoft.com/office/drawing/2014/main" id="{502F1B46-8C81-500C-AE86-8A6560567A63}"/>
              </a:ext>
            </a:extLst>
          </p:cNvPr>
          <p:cNvPicPr>
            <a:picLocks noChangeAspect="1"/>
          </p:cNvPicPr>
          <p:nvPr/>
        </p:nvPicPr>
        <p:blipFill>
          <a:blip r:embed="rId2"/>
          <a:stretch>
            <a:fillRect/>
          </a:stretch>
        </p:blipFill>
        <p:spPr>
          <a:xfrm>
            <a:off x="179512" y="1617384"/>
            <a:ext cx="8640960" cy="4859616"/>
          </a:xfrm>
          <a:prstGeom prst="rect">
            <a:avLst/>
          </a:prstGeom>
        </p:spPr>
      </p:pic>
      <p:sp>
        <p:nvSpPr>
          <p:cNvPr id="4" name="Rectangle 2">
            <a:extLst>
              <a:ext uri="{FF2B5EF4-FFF2-40B4-BE49-F238E27FC236}">
                <a16:creationId xmlns:a16="http://schemas.microsoft.com/office/drawing/2014/main" id="{F189F962-775B-4EB2-A716-DDD4F5B8DB4A}"/>
              </a:ext>
            </a:extLst>
          </p:cNvPr>
          <p:cNvSpPr txBox="1">
            <a:spLocks noChangeArrowheads="1"/>
          </p:cNvSpPr>
          <p:nvPr/>
        </p:nvSpPr>
        <p:spPr bwMode="auto">
          <a:xfrm>
            <a:off x="457200" y="349776"/>
            <a:ext cx="8229600" cy="995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ru-RU" altLang="ru-RU" sz="3600" b="1" dirty="0">
                <a:solidFill>
                  <a:schemeClr val="bg1"/>
                </a:solidFill>
              </a:rPr>
              <a:t>Покровные оледенения прошлого</a:t>
            </a:r>
            <a:endParaRPr lang="en-US" altLang="ru-RU" sz="3600" b="1" dirty="0">
              <a:solidFill>
                <a:schemeClr val="bg1"/>
              </a:solidFill>
            </a:endParaRPr>
          </a:p>
        </p:txBody>
      </p:sp>
    </p:spTree>
    <p:extLst>
      <p:ext uri="{BB962C8B-B14F-4D97-AF65-F5344CB8AC3E}">
        <p14:creationId xmlns:p14="http://schemas.microsoft.com/office/powerpoint/2010/main" val="3957940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Прямоугольник 2">
            <a:extLst>
              <a:ext uri="{FF2B5EF4-FFF2-40B4-BE49-F238E27FC236}">
                <a16:creationId xmlns:a16="http://schemas.microsoft.com/office/drawing/2014/main" id="{A2C19B4A-C33D-4F14-7088-D7F85589D8F1}"/>
              </a:ext>
            </a:extLst>
          </p:cNvPr>
          <p:cNvSpPr>
            <a:spLocks noChangeArrowheads="1"/>
          </p:cNvSpPr>
          <p:nvPr/>
        </p:nvSpPr>
        <p:spPr bwMode="auto">
          <a:xfrm>
            <a:off x="142875" y="214313"/>
            <a:ext cx="8929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ru-RU" altLang="en-US" sz="1800">
                <a:solidFill>
                  <a:schemeClr val="bg1"/>
                </a:solidFill>
                <a:latin typeface="Arial" panose="020B0604020202020204" pitchFamily="34" charset="0"/>
              </a:rPr>
              <a:t>Увеличение температуры примерно совпадает с результатами моделирования</a:t>
            </a:r>
          </a:p>
        </p:txBody>
      </p:sp>
      <p:pic>
        <p:nvPicPr>
          <p:cNvPr id="88067" name="Рисунок 2">
            <a:extLst>
              <a:ext uri="{FF2B5EF4-FFF2-40B4-BE49-F238E27FC236}">
                <a16:creationId xmlns:a16="http://schemas.microsoft.com/office/drawing/2014/main" id="{4DF65389-7021-74D7-F061-D32018BF0B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635000"/>
            <a:ext cx="7416800" cy="612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74E9DEBE-87A9-4C9D-9A7C-44E8BBC97D23}"/>
              </a:ext>
            </a:extLst>
          </p:cNvPr>
          <p:cNvSpPr>
            <a:spLocks noGrp="1" noChangeArrowheads="1"/>
          </p:cNvSpPr>
          <p:nvPr>
            <p:ph type="title" idx="4294967295"/>
          </p:nvPr>
        </p:nvSpPr>
        <p:spPr>
          <a:xfrm>
            <a:off x="691712" y="3096"/>
            <a:ext cx="8352928"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sz="2400" dirty="0" err="1">
                <a:solidFill>
                  <a:schemeClr val="bg1"/>
                </a:solidFill>
                <a:effectLst/>
                <a:latin typeface="Comic Sans MS" panose="030F0702030302020204" pitchFamily="66" charset="0"/>
              </a:rPr>
              <a:t>Палеотемпературы</a:t>
            </a:r>
            <a:r>
              <a:rPr lang="ru-RU" altLang="ru-RU" sz="2400" dirty="0">
                <a:solidFill>
                  <a:schemeClr val="bg1"/>
                </a:solidFill>
                <a:effectLst/>
                <a:latin typeface="Comic Sans MS" panose="030F0702030302020204" pitchFamily="66" charset="0"/>
              </a:rPr>
              <a:t>, углекислый газ, уровень океана</a:t>
            </a:r>
            <a:endParaRPr lang="en-US" altLang="ru-RU" sz="2400" dirty="0">
              <a:solidFill>
                <a:schemeClr val="bg1"/>
              </a:solidFill>
              <a:effectLst/>
              <a:latin typeface="Comic Sans MS" panose="030F0702030302020204" pitchFamily="66" charset="0"/>
            </a:endParaRPr>
          </a:p>
        </p:txBody>
      </p:sp>
      <p:pic>
        <p:nvPicPr>
          <p:cNvPr id="19459" name="Picture 4">
            <a:extLst>
              <a:ext uri="{FF2B5EF4-FFF2-40B4-BE49-F238E27FC236}">
                <a16:creationId xmlns:a16="http://schemas.microsoft.com/office/drawing/2014/main" id="{4114C98F-3C2D-4C12-A2E0-F871992183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836712"/>
            <a:ext cx="8865128" cy="554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Рисунок 2">
            <a:extLst>
              <a:ext uri="{FF2B5EF4-FFF2-40B4-BE49-F238E27FC236}">
                <a16:creationId xmlns:a16="http://schemas.microsoft.com/office/drawing/2014/main" id="{63E92CC3-766F-4A19-B55A-7D07F8A937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8064" y="1511091"/>
            <a:ext cx="2062187" cy="1065421"/>
          </a:xfrm>
          <a:prstGeom prst="rect">
            <a:avLst/>
          </a:prstGeom>
        </p:spPr>
      </p:pic>
      <p:sp>
        <p:nvSpPr>
          <p:cNvPr id="7" name="TextBox 6">
            <a:extLst>
              <a:ext uri="{FF2B5EF4-FFF2-40B4-BE49-F238E27FC236}">
                <a16:creationId xmlns:a16="http://schemas.microsoft.com/office/drawing/2014/main" id="{F32E59C4-FE89-4238-8195-4B3248C8248E}"/>
              </a:ext>
            </a:extLst>
          </p:cNvPr>
          <p:cNvSpPr txBox="1"/>
          <p:nvPr/>
        </p:nvSpPr>
        <p:spPr>
          <a:xfrm>
            <a:off x="384528" y="6459779"/>
            <a:ext cx="4572000" cy="246221"/>
          </a:xfrm>
          <a:prstGeom prst="rect">
            <a:avLst/>
          </a:prstGeom>
          <a:noFill/>
        </p:spPr>
        <p:txBody>
          <a:bodyPr wrap="square">
            <a:spAutoFit/>
          </a:bodyPr>
          <a:lstStyle/>
          <a:p>
            <a:r>
              <a:rPr lang="ru-RU" sz="1000" dirty="0">
                <a:solidFill>
                  <a:schemeClr val="bg1"/>
                </a:solidFill>
              </a:rPr>
              <a:t>http://evolution.powernet.ru/history/Life_03/</a:t>
            </a:r>
          </a:p>
        </p:txBody>
      </p:sp>
      <p:pic>
        <p:nvPicPr>
          <p:cNvPr id="8"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2A438BC8-4345-4DF6-A2CE-CF36820CB1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C1566BB-D99F-E5F0-7571-5742B5AAE18F}"/>
              </a:ext>
            </a:extLst>
          </p:cNvPr>
          <p:cNvSpPr txBox="1"/>
          <p:nvPr/>
        </p:nvSpPr>
        <p:spPr>
          <a:xfrm>
            <a:off x="4355976" y="5255180"/>
            <a:ext cx="2448272" cy="584775"/>
          </a:xfrm>
          <a:prstGeom prst="rect">
            <a:avLst/>
          </a:prstGeom>
          <a:noFill/>
        </p:spPr>
        <p:txBody>
          <a:bodyPr wrap="square" rtlCol="0">
            <a:spAutoFit/>
          </a:bodyPr>
          <a:lstStyle/>
          <a:p>
            <a:r>
              <a:rPr lang="ru-RU" sz="1600" b="1" dirty="0">
                <a:solidFill>
                  <a:schemeClr val="accent6"/>
                </a:solidFill>
              </a:rPr>
              <a:t>Пангея</a:t>
            </a:r>
          </a:p>
          <a:p>
            <a:r>
              <a:rPr lang="ru-RU" sz="1600" b="1" dirty="0">
                <a:solidFill>
                  <a:schemeClr val="accent6"/>
                </a:solidFill>
              </a:rPr>
              <a:t>извержения</a:t>
            </a:r>
          </a:p>
        </p:txBody>
      </p:sp>
      <p:sp>
        <p:nvSpPr>
          <p:cNvPr id="4" name="TextBox 3">
            <a:extLst>
              <a:ext uri="{FF2B5EF4-FFF2-40B4-BE49-F238E27FC236}">
                <a16:creationId xmlns:a16="http://schemas.microsoft.com/office/drawing/2014/main" id="{F955A211-17C0-37B7-C5A2-BE4371568506}"/>
              </a:ext>
            </a:extLst>
          </p:cNvPr>
          <p:cNvSpPr txBox="1"/>
          <p:nvPr/>
        </p:nvSpPr>
        <p:spPr>
          <a:xfrm>
            <a:off x="3644040" y="2077244"/>
            <a:ext cx="2448272" cy="338554"/>
          </a:xfrm>
          <a:prstGeom prst="rect">
            <a:avLst/>
          </a:prstGeom>
          <a:noFill/>
        </p:spPr>
        <p:txBody>
          <a:bodyPr wrap="square" rtlCol="0">
            <a:spAutoFit/>
          </a:bodyPr>
          <a:lstStyle/>
          <a:p>
            <a:r>
              <a:rPr lang="ru-RU" sz="1600" b="1" dirty="0">
                <a:solidFill>
                  <a:srgbClr val="FF0000"/>
                </a:solidFill>
              </a:rPr>
              <a:t>Траппы</a:t>
            </a:r>
          </a:p>
        </p:txBody>
      </p:sp>
      <p:sp>
        <p:nvSpPr>
          <p:cNvPr id="5" name="TextBox 4">
            <a:extLst>
              <a:ext uri="{FF2B5EF4-FFF2-40B4-BE49-F238E27FC236}">
                <a16:creationId xmlns:a16="http://schemas.microsoft.com/office/drawing/2014/main" id="{51B84FC2-0498-A1A8-6C51-7C8A07C255B6}"/>
              </a:ext>
            </a:extLst>
          </p:cNvPr>
          <p:cNvSpPr txBox="1"/>
          <p:nvPr/>
        </p:nvSpPr>
        <p:spPr>
          <a:xfrm>
            <a:off x="1641528" y="4591547"/>
            <a:ext cx="2448272" cy="338554"/>
          </a:xfrm>
          <a:prstGeom prst="rect">
            <a:avLst/>
          </a:prstGeom>
          <a:noFill/>
        </p:spPr>
        <p:txBody>
          <a:bodyPr wrap="square" rtlCol="0">
            <a:spAutoFit/>
          </a:bodyPr>
          <a:lstStyle/>
          <a:p>
            <a:r>
              <a:rPr lang="ru-RU" sz="1600" b="1" dirty="0">
                <a:solidFill>
                  <a:schemeClr val="accent6"/>
                </a:solidFill>
              </a:rPr>
              <a:t>Извержения юры</a:t>
            </a:r>
          </a:p>
        </p:txBody>
      </p:sp>
      <p:sp>
        <p:nvSpPr>
          <p:cNvPr id="6" name="TextBox 5">
            <a:extLst>
              <a:ext uri="{FF2B5EF4-FFF2-40B4-BE49-F238E27FC236}">
                <a16:creationId xmlns:a16="http://schemas.microsoft.com/office/drawing/2014/main" id="{4CF68E2A-2BF2-5646-5AC6-C76C044095E1}"/>
              </a:ext>
            </a:extLst>
          </p:cNvPr>
          <p:cNvSpPr txBox="1"/>
          <p:nvPr/>
        </p:nvSpPr>
        <p:spPr>
          <a:xfrm>
            <a:off x="691712" y="3880383"/>
            <a:ext cx="2448272" cy="584775"/>
          </a:xfrm>
          <a:prstGeom prst="rect">
            <a:avLst/>
          </a:prstGeom>
          <a:noFill/>
        </p:spPr>
        <p:txBody>
          <a:bodyPr wrap="square" rtlCol="0">
            <a:spAutoFit/>
          </a:bodyPr>
          <a:lstStyle/>
          <a:p>
            <a:r>
              <a:rPr lang="ru-RU" sz="1600" b="1" dirty="0">
                <a:solidFill>
                  <a:schemeClr val="accent6"/>
                </a:solidFill>
              </a:rPr>
              <a:t>Удар метеорита</a:t>
            </a:r>
          </a:p>
          <a:p>
            <a:r>
              <a:rPr lang="ru-RU" sz="1600" b="1" dirty="0" err="1">
                <a:solidFill>
                  <a:schemeClr val="accent6"/>
                </a:solidFill>
              </a:rPr>
              <a:t>Чиксулуб</a:t>
            </a:r>
            <a:endParaRPr lang="ru-RU" sz="1600" b="1" dirty="0">
              <a:solidFill>
                <a:schemeClr val="accent6"/>
              </a:solidFill>
            </a:endParaRPr>
          </a:p>
        </p:txBody>
      </p:sp>
      <p:sp>
        <p:nvSpPr>
          <p:cNvPr id="9" name="TextBox 8">
            <a:extLst>
              <a:ext uri="{FF2B5EF4-FFF2-40B4-BE49-F238E27FC236}">
                <a16:creationId xmlns:a16="http://schemas.microsoft.com/office/drawing/2014/main" id="{C290C7ED-9F09-8B10-4861-50B4E8A3CD9F}"/>
              </a:ext>
            </a:extLst>
          </p:cNvPr>
          <p:cNvSpPr txBox="1"/>
          <p:nvPr/>
        </p:nvSpPr>
        <p:spPr>
          <a:xfrm>
            <a:off x="5986115" y="5475421"/>
            <a:ext cx="2448272" cy="584775"/>
          </a:xfrm>
          <a:prstGeom prst="rect">
            <a:avLst/>
          </a:prstGeom>
          <a:noFill/>
        </p:spPr>
        <p:txBody>
          <a:bodyPr wrap="square" rtlCol="0">
            <a:spAutoFit/>
          </a:bodyPr>
          <a:lstStyle/>
          <a:p>
            <a:r>
              <a:rPr lang="ru-RU" sz="1600" b="1" dirty="0">
                <a:solidFill>
                  <a:schemeClr val="accent6"/>
                </a:solidFill>
              </a:rPr>
              <a:t>Гондвана на южном полюсе</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1761C1AD-F58A-4291-8159-0A74AF0B5B24}"/>
              </a:ext>
            </a:extLst>
          </p:cNvPr>
          <p:cNvSpPr>
            <a:spLocks noGrp="1" noChangeArrowheads="1"/>
          </p:cNvSpPr>
          <p:nvPr>
            <p:ph type="title" idx="4294967295"/>
          </p:nvPr>
        </p:nvSpPr>
        <p:spPr>
          <a:xfrm>
            <a:off x="644525" y="190500"/>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dirty="0" err="1">
                <a:solidFill>
                  <a:schemeClr val="bg1"/>
                </a:solidFill>
                <a:effectLst/>
                <a:latin typeface="Comic Sans MS" panose="030F0702030302020204" pitchFamily="66" charset="0"/>
              </a:rPr>
              <a:t>Палеотемпературы</a:t>
            </a:r>
            <a:r>
              <a:rPr lang="ru-RU" altLang="ru-RU" dirty="0">
                <a:solidFill>
                  <a:schemeClr val="bg1"/>
                </a:solidFill>
                <a:latin typeface="Comic Sans MS" panose="030F0702030302020204" pitchFamily="66" charset="0"/>
              </a:rPr>
              <a:t> последних 600 млн лет</a:t>
            </a:r>
            <a:endParaRPr lang="en-US" altLang="ru-RU" dirty="0">
              <a:solidFill>
                <a:schemeClr val="bg1"/>
              </a:solidFill>
              <a:effectLst/>
              <a:latin typeface="Comic Sans MS" panose="030F0702030302020204" pitchFamily="66" charset="0"/>
            </a:endParaRPr>
          </a:p>
        </p:txBody>
      </p:sp>
      <p:pic>
        <p:nvPicPr>
          <p:cNvPr id="20483" name="Picture 2">
            <a:extLst>
              <a:ext uri="{FF2B5EF4-FFF2-40B4-BE49-F238E27FC236}">
                <a16:creationId xmlns:a16="http://schemas.microsoft.com/office/drawing/2014/main" id="{2A5FF8AB-4ACF-4CE0-AF0A-E10408C68D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8" y="1724025"/>
            <a:ext cx="8918575"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Прямоугольник 5">
            <a:extLst>
              <a:ext uri="{FF2B5EF4-FFF2-40B4-BE49-F238E27FC236}">
                <a16:creationId xmlns:a16="http://schemas.microsoft.com/office/drawing/2014/main" id="{ACBBF225-2C86-429D-8345-771AE2690320}"/>
              </a:ext>
            </a:extLst>
          </p:cNvPr>
          <p:cNvSpPr>
            <a:spLocks noChangeArrowheads="1"/>
          </p:cNvSpPr>
          <p:nvPr/>
        </p:nvSpPr>
        <p:spPr bwMode="auto">
          <a:xfrm>
            <a:off x="0" y="5929313"/>
            <a:ext cx="45720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en-US" altLang="ru-RU" sz="1400">
                <a:solidFill>
                  <a:schemeClr val="bg1"/>
                </a:solidFill>
                <a:latin typeface="Comic Sans MS" panose="030F0702030302020204" pitchFamily="66" charset="0"/>
              </a:rPr>
              <a:t>Sigman, D.M.; E.A. Boyle (October 2000). "Glacial/interglacial variations in atmospheric carbon dioxide" Nature 407 (6806): 859–869.</a:t>
            </a:r>
            <a:endParaRPr lang="ru-RU" altLang="ru-RU" sz="1400">
              <a:solidFill>
                <a:schemeClr val="bg1"/>
              </a:solidFill>
              <a:latin typeface="Comic Sans MS" panose="030F0702030302020204" pitchFamily="66" charset="0"/>
            </a:endParaRPr>
          </a:p>
        </p:txBody>
      </p:sp>
      <p:pic>
        <p:nvPicPr>
          <p:cNvPr id="5"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FA5A981D-E32A-474A-B53B-765DD9CFF7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49ED94FF-B540-447E-BA02-C6E8A28CA905}"/>
              </a:ext>
            </a:extLst>
          </p:cNvPr>
          <p:cNvSpPr>
            <a:spLocks noGrp="1" noChangeArrowheads="1"/>
          </p:cNvSpPr>
          <p:nvPr>
            <p:ph type="title" idx="4294967295"/>
          </p:nvPr>
        </p:nvSpPr>
        <p:spPr>
          <a:xfrm>
            <a:off x="457200" y="293688"/>
            <a:ext cx="8229600" cy="1382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t"/>
          <a:lstStyle/>
          <a:p>
            <a:endParaRPr lang="en-US" altLang="en-US">
              <a:effectLst/>
            </a:endParaRPr>
          </a:p>
        </p:txBody>
      </p:sp>
      <p:pic>
        <p:nvPicPr>
          <p:cNvPr id="159747" name="Picture 3" descr="B12.5 Orbital Record.                                          000000CCSkinner Art Check              B5138315:">
            <a:extLst>
              <a:ext uri="{FF2B5EF4-FFF2-40B4-BE49-F238E27FC236}">
                <a16:creationId xmlns:a16="http://schemas.microsoft.com/office/drawing/2014/main" id="{6E88D9B7-2C87-4614-8DE8-5E2F9498A1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0"/>
            <a:ext cx="8686800" cy="692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748" name="Text Box 4">
            <a:extLst>
              <a:ext uri="{FF2B5EF4-FFF2-40B4-BE49-F238E27FC236}">
                <a16:creationId xmlns:a16="http://schemas.microsoft.com/office/drawing/2014/main" id="{DA486EB9-B09C-4B76-BCB0-B23E027781A9}"/>
              </a:ext>
            </a:extLst>
          </p:cNvPr>
          <p:cNvSpPr txBox="1">
            <a:spLocks noChangeArrowheads="1"/>
          </p:cNvSpPr>
          <p:nvPr/>
        </p:nvSpPr>
        <p:spPr bwMode="auto">
          <a:xfrm>
            <a:off x="4572000" y="6338321"/>
            <a:ext cx="4251915"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r>
              <a:rPr lang="ru-RU" altLang="en-US" b="1" dirty="0">
                <a:latin typeface="Times New Roman" panose="02020603050405020304" pitchFamily="18" charset="0"/>
              </a:rPr>
              <a:t>Циклы Миланковича</a:t>
            </a:r>
            <a:endParaRPr lang="en-US" altLang="en-US" sz="2400" dirty="0">
              <a:latin typeface="Times New Roman" panose="02020603050405020304" pitchFamily="18" charset="0"/>
            </a:endParaRPr>
          </a:p>
        </p:txBody>
      </p:sp>
      <p:pic>
        <p:nvPicPr>
          <p:cNvPr id="6"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0533FF0E-DF50-4ADB-8F76-60C49020FA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a:extLst>
              <a:ext uri="{FF2B5EF4-FFF2-40B4-BE49-F238E27FC236}">
                <a16:creationId xmlns:a16="http://schemas.microsoft.com/office/drawing/2014/main" id="{7ED38E13-4992-4857-9BF2-72708E3D64AB}"/>
              </a:ext>
            </a:extLst>
          </p:cNvPr>
          <p:cNvSpPr>
            <a:spLocks noGrp="1"/>
          </p:cNvSpPr>
          <p:nvPr>
            <p:ph type="sldNum" sz="quarter" idx="12"/>
          </p:nvPr>
        </p:nvSpPr>
        <p:spPr>
          <a:xfrm>
            <a:off x="7078958" y="6402104"/>
            <a:ext cx="1905000" cy="457200"/>
          </a:xfrm>
        </p:spPr>
        <p:txBody>
          <a:bodyPr/>
          <a:lstStyle/>
          <a:p>
            <a:pPr>
              <a:defRPr/>
            </a:pPr>
            <a:fld id="{FC6472E1-88BD-427C-ABEE-ECF6BCF328A5}" type="slidenum">
              <a:rPr lang="en-US" altLang="en-US" smtClean="0"/>
              <a:pPr>
                <a:defRPr/>
              </a:pPr>
              <a:t>21</a:t>
            </a:fld>
            <a:endParaRPr lang="en-US"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descr="C:\Users\User1\Documents\Cryosophy\Ch8-4.gif">
            <a:extLst>
              <a:ext uri="{FF2B5EF4-FFF2-40B4-BE49-F238E27FC236}">
                <a16:creationId xmlns:a16="http://schemas.microsoft.com/office/drawing/2014/main" id="{B5FAD1FD-1F4B-4A48-920C-98A74CDB1A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556" y="604209"/>
            <a:ext cx="8085146" cy="62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EC2D3E21-9D3B-45EC-B8CC-4612F5F0DB52}"/>
              </a:ext>
            </a:extLst>
          </p:cNvPr>
          <p:cNvSpPr txBox="1">
            <a:spLocks noChangeArrowheads="1"/>
          </p:cNvSpPr>
          <p:nvPr/>
        </p:nvSpPr>
        <p:spPr bwMode="auto">
          <a:xfrm>
            <a:off x="560316" y="163013"/>
            <a:ext cx="7992888" cy="8823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ru-RU" altLang="ru-RU" sz="2400" dirty="0">
                <a:solidFill>
                  <a:schemeClr val="bg1"/>
                </a:solidFill>
                <a:latin typeface="Comic Sans MS" panose="030F0702030302020204" pitchFamily="66" charset="0"/>
              </a:rPr>
              <a:t>Выделение и поглощение углекислого газа</a:t>
            </a:r>
            <a:endParaRPr lang="en-US" altLang="ru-RU" sz="2400" dirty="0">
              <a:solidFill>
                <a:schemeClr val="bg1"/>
              </a:solidFill>
              <a:latin typeface="Comic Sans MS" panose="030F0702030302020204" pitchFamily="66" charset="0"/>
            </a:endParaRPr>
          </a:p>
        </p:txBody>
      </p:sp>
      <p:pic>
        <p:nvPicPr>
          <p:cNvPr id="4"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F1A76968-E8C7-42C3-BB56-E81A312D01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a:extLst>
              <a:ext uri="{FF2B5EF4-FFF2-40B4-BE49-F238E27FC236}">
                <a16:creationId xmlns:a16="http://schemas.microsoft.com/office/drawing/2014/main" id="{852D87C9-4FF0-4966-BB93-2B23D6E414A6}"/>
              </a:ext>
            </a:extLst>
          </p:cNvPr>
          <p:cNvSpPr>
            <a:spLocks noGrp="1"/>
          </p:cNvSpPr>
          <p:nvPr>
            <p:ph type="sldNum" sz="quarter" idx="12"/>
          </p:nvPr>
        </p:nvSpPr>
        <p:spPr/>
        <p:txBody>
          <a:bodyPr/>
          <a:lstStyle/>
          <a:p>
            <a:pPr>
              <a:defRPr/>
            </a:pPr>
            <a:fld id="{FC6472E1-88BD-427C-ABEE-ECF6BCF328A5}" type="slidenum">
              <a:rPr lang="en-US" altLang="en-US" sz="2000" smtClean="0">
                <a:solidFill>
                  <a:schemeClr val="bg1"/>
                </a:solidFill>
              </a:rPr>
              <a:pPr>
                <a:defRPr/>
              </a:pPr>
              <a:t>22</a:t>
            </a:fld>
            <a:endParaRPr lang="en-US" altLang="en-US" sz="2000" dirty="0">
              <a:solidFill>
                <a:schemeClr val="bg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84D7A502-4EA3-4588-BBB0-C274D7F1FEF4}"/>
              </a:ext>
            </a:extLst>
          </p:cNvPr>
          <p:cNvPicPr>
            <a:picLocks noChangeAspect="1"/>
          </p:cNvPicPr>
          <p:nvPr/>
        </p:nvPicPr>
        <p:blipFill>
          <a:blip r:embed="rId2"/>
          <a:stretch>
            <a:fillRect/>
          </a:stretch>
        </p:blipFill>
        <p:spPr>
          <a:xfrm>
            <a:off x="198346" y="1484784"/>
            <a:ext cx="8747308" cy="4536503"/>
          </a:xfrm>
          <a:prstGeom prst="rect">
            <a:avLst/>
          </a:prstGeom>
        </p:spPr>
      </p:pic>
      <p:sp>
        <p:nvSpPr>
          <p:cNvPr id="9" name="TextBox 8">
            <a:extLst>
              <a:ext uri="{FF2B5EF4-FFF2-40B4-BE49-F238E27FC236}">
                <a16:creationId xmlns:a16="http://schemas.microsoft.com/office/drawing/2014/main" id="{BEB128E4-F9E4-4AAB-9BBC-7088EE1D483C}"/>
              </a:ext>
            </a:extLst>
          </p:cNvPr>
          <p:cNvSpPr txBox="1"/>
          <p:nvPr/>
        </p:nvSpPr>
        <p:spPr>
          <a:xfrm>
            <a:off x="0" y="6165304"/>
            <a:ext cx="7162800" cy="553998"/>
          </a:xfrm>
          <a:prstGeom prst="rect">
            <a:avLst/>
          </a:prstGeom>
          <a:noFill/>
        </p:spPr>
        <p:txBody>
          <a:bodyPr wrap="square">
            <a:spAutoFit/>
          </a:bodyPr>
          <a:lstStyle/>
          <a:p>
            <a:r>
              <a:rPr lang="en-US" sz="1000" dirty="0" err="1">
                <a:solidFill>
                  <a:schemeClr val="bg1"/>
                </a:solidFill>
              </a:rPr>
              <a:t>Pillot</a:t>
            </a:r>
            <a:r>
              <a:rPr lang="en-US" sz="1000" dirty="0">
                <a:solidFill>
                  <a:schemeClr val="bg1"/>
                </a:solidFill>
              </a:rPr>
              <a:t>, Benjamin &amp; </a:t>
            </a:r>
            <a:r>
              <a:rPr lang="en-US" sz="1000" dirty="0" err="1">
                <a:solidFill>
                  <a:schemeClr val="bg1"/>
                </a:solidFill>
              </a:rPr>
              <a:t>Muselli</a:t>
            </a:r>
            <a:r>
              <a:rPr lang="en-US" sz="1000" dirty="0">
                <a:solidFill>
                  <a:schemeClr val="bg1"/>
                </a:solidFill>
              </a:rPr>
              <a:t>, Marc &amp; Poggi, Philippe &amp; Dias, Joao. (2019). Historical trends in global energy policy and renewable power system issues in Sub-Saharan Africa: The case of solar PV. Energy Policy. 127. 113-124. 10.1016/j.enpol.2018.11.049. </a:t>
            </a:r>
            <a:endParaRPr lang="ru-RU" sz="1000" dirty="0">
              <a:solidFill>
                <a:schemeClr val="bg1"/>
              </a:solidFill>
            </a:endParaRPr>
          </a:p>
        </p:txBody>
      </p:sp>
      <p:sp>
        <p:nvSpPr>
          <p:cNvPr id="10" name="Rectangle 2">
            <a:extLst>
              <a:ext uri="{FF2B5EF4-FFF2-40B4-BE49-F238E27FC236}">
                <a16:creationId xmlns:a16="http://schemas.microsoft.com/office/drawing/2014/main" id="{7F37E4DE-3CB9-42A1-8E25-7E2808A49D13}"/>
              </a:ext>
            </a:extLst>
          </p:cNvPr>
          <p:cNvSpPr txBox="1">
            <a:spLocks noChangeArrowheads="1"/>
          </p:cNvSpPr>
          <p:nvPr/>
        </p:nvSpPr>
        <p:spPr bwMode="auto">
          <a:xfrm>
            <a:off x="575556" y="296001"/>
            <a:ext cx="7992888" cy="8823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ru-RU" altLang="ru-RU" sz="3200" dirty="0">
                <a:solidFill>
                  <a:schemeClr val="bg1"/>
                </a:solidFill>
                <a:latin typeface="Comic Sans MS" panose="030F0702030302020204" pitchFamily="66" charset="0"/>
              </a:rPr>
              <a:t>Рост концентрации парниковых газов</a:t>
            </a:r>
            <a:endParaRPr lang="en-US" altLang="ru-RU" sz="3200" dirty="0">
              <a:solidFill>
                <a:schemeClr val="bg1"/>
              </a:solidFill>
              <a:latin typeface="Comic Sans MS" panose="030F0702030302020204" pitchFamily="66" charset="0"/>
            </a:endParaRPr>
          </a:p>
        </p:txBody>
      </p:sp>
      <p:pic>
        <p:nvPicPr>
          <p:cNvPr id="11"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69A9764C-3DCC-4204-8D1D-3D0BE93495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a:extLst>
              <a:ext uri="{FF2B5EF4-FFF2-40B4-BE49-F238E27FC236}">
                <a16:creationId xmlns:a16="http://schemas.microsoft.com/office/drawing/2014/main" id="{1EF2DA90-5CF0-45FA-B62B-18EB88DE98A1}"/>
              </a:ext>
            </a:extLst>
          </p:cNvPr>
          <p:cNvSpPr>
            <a:spLocks noGrp="1"/>
          </p:cNvSpPr>
          <p:nvPr>
            <p:ph type="body" sz="half" idx="4294967295"/>
          </p:nvPr>
        </p:nvSpPr>
        <p:spPr>
          <a:xfrm>
            <a:off x="107504" y="981075"/>
            <a:ext cx="8425309" cy="2159000"/>
          </a:xfrm>
        </p:spPr>
        <p:txBody>
          <a:bodyPr/>
          <a:lstStyle/>
          <a:p>
            <a:pPr marL="360363" indent="11113" eaLnBrk="1" hangingPunct="1">
              <a:buFont typeface="Arial" panose="020B0604020202020204" pitchFamily="34" charset="0"/>
              <a:buNone/>
            </a:pPr>
            <a:r>
              <a:rPr lang="ru-RU" altLang="en-US" sz="2400" dirty="0">
                <a:solidFill>
                  <a:schemeClr val="bg1"/>
                </a:solidFill>
              </a:rPr>
              <a:t>В Северном полушарии снежный покров уменьшается, особенно весной и летом, в среднем на </a:t>
            </a:r>
            <a:r>
              <a:rPr lang="en-GB" altLang="en-US" sz="2400" dirty="0">
                <a:solidFill>
                  <a:schemeClr val="bg1"/>
                </a:solidFill>
              </a:rPr>
              <a:t>1.3% </a:t>
            </a:r>
            <a:r>
              <a:rPr lang="ru-RU" altLang="en-US" sz="2400" dirty="0">
                <a:solidFill>
                  <a:schemeClr val="bg1"/>
                </a:solidFill>
              </a:rPr>
              <a:t>в 10 лет</a:t>
            </a:r>
            <a:r>
              <a:rPr lang="en-GB" altLang="en-US" sz="2400" dirty="0">
                <a:solidFill>
                  <a:schemeClr val="bg1"/>
                </a:solidFill>
              </a:rPr>
              <a:t>.</a:t>
            </a:r>
            <a:endParaRPr lang="en-US" altLang="en-US" sz="2400" dirty="0">
              <a:solidFill>
                <a:schemeClr val="bg1"/>
              </a:solidFill>
            </a:endParaRPr>
          </a:p>
        </p:txBody>
      </p:sp>
      <p:sp>
        <p:nvSpPr>
          <p:cNvPr id="95235" name="Rectangle 13">
            <a:extLst>
              <a:ext uri="{FF2B5EF4-FFF2-40B4-BE49-F238E27FC236}">
                <a16:creationId xmlns:a16="http://schemas.microsoft.com/office/drawing/2014/main" id="{2456C022-868B-4676-8487-F1F0B26D8DA0}"/>
              </a:ext>
            </a:extLst>
          </p:cNvPr>
          <p:cNvSpPr>
            <a:spLocks noGrp="1"/>
          </p:cNvSpPr>
          <p:nvPr>
            <p:ph type="title" idx="4294967295"/>
          </p:nvPr>
        </p:nvSpPr>
        <p:spPr>
          <a:xfrm>
            <a:off x="658158" y="129957"/>
            <a:ext cx="3683000" cy="777875"/>
          </a:xfrm>
        </p:spPr>
        <p:txBody>
          <a:bodyPr/>
          <a:lstStyle/>
          <a:p>
            <a:pPr algn="l" eaLnBrk="1" hangingPunct="1"/>
            <a:r>
              <a:rPr lang="ru-RU" altLang="en-US" sz="2800" dirty="0">
                <a:solidFill>
                  <a:schemeClr val="bg1"/>
                </a:solidFill>
              </a:rPr>
              <a:t>Снег</a:t>
            </a:r>
            <a:r>
              <a:rPr lang="en-GB" altLang="en-US" sz="2800" dirty="0">
                <a:solidFill>
                  <a:schemeClr val="bg1"/>
                </a:solidFill>
              </a:rPr>
              <a:t>:</a:t>
            </a:r>
            <a:endParaRPr lang="en-US" altLang="en-US" sz="2800" dirty="0">
              <a:solidFill>
                <a:schemeClr val="bg1"/>
              </a:solidFill>
            </a:endParaRPr>
          </a:p>
        </p:txBody>
      </p:sp>
      <p:grpSp>
        <p:nvGrpSpPr>
          <p:cNvPr id="95236" name="Group 20">
            <a:extLst>
              <a:ext uri="{FF2B5EF4-FFF2-40B4-BE49-F238E27FC236}">
                <a16:creationId xmlns:a16="http://schemas.microsoft.com/office/drawing/2014/main" id="{CC9B8A1E-9D61-4E8F-AF18-6FBB24E599D9}"/>
              </a:ext>
            </a:extLst>
          </p:cNvPr>
          <p:cNvGrpSpPr>
            <a:grpSpLocks/>
          </p:cNvGrpSpPr>
          <p:nvPr/>
        </p:nvGrpSpPr>
        <p:grpSpPr bwMode="auto">
          <a:xfrm>
            <a:off x="454184" y="2060575"/>
            <a:ext cx="8065269" cy="4536802"/>
            <a:chOff x="793" y="1752"/>
            <a:chExt cx="4219" cy="2404"/>
          </a:xfrm>
        </p:grpSpPr>
        <p:sp>
          <p:nvSpPr>
            <p:cNvPr id="95237" name="Rectangle 21">
              <a:extLst>
                <a:ext uri="{FF2B5EF4-FFF2-40B4-BE49-F238E27FC236}">
                  <a16:creationId xmlns:a16="http://schemas.microsoft.com/office/drawing/2014/main" id="{99B95DAB-C000-49C2-B933-D93B691F126A}"/>
                </a:ext>
              </a:extLst>
            </p:cNvPr>
            <p:cNvSpPr>
              <a:spLocks noChangeArrowheads="1"/>
            </p:cNvSpPr>
            <p:nvPr/>
          </p:nvSpPr>
          <p:spPr bwMode="auto">
            <a:xfrm>
              <a:off x="793" y="1752"/>
              <a:ext cx="4219" cy="2404"/>
            </a:xfrm>
            <a:prstGeom prst="rect">
              <a:avLst/>
            </a:prstGeom>
            <a:solidFill>
              <a:srgbClr val="FFFFFF"/>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2400" b="1">
                <a:latin typeface="Verdana" panose="020B0604030504040204" pitchFamily="34" charset="0"/>
              </a:endParaRPr>
            </a:p>
          </p:txBody>
        </p:sp>
        <p:grpSp>
          <p:nvGrpSpPr>
            <p:cNvPr id="95238" name="Group 22">
              <a:extLst>
                <a:ext uri="{FF2B5EF4-FFF2-40B4-BE49-F238E27FC236}">
                  <a16:creationId xmlns:a16="http://schemas.microsoft.com/office/drawing/2014/main" id="{C88662BA-7FFA-4BC6-92C6-BDC3121583F6}"/>
                </a:ext>
              </a:extLst>
            </p:cNvPr>
            <p:cNvGrpSpPr>
              <a:grpSpLocks/>
            </p:cNvGrpSpPr>
            <p:nvPr/>
          </p:nvGrpSpPr>
          <p:grpSpPr bwMode="auto">
            <a:xfrm>
              <a:off x="930" y="1888"/>
              <a:ext cx="3926" cy="2131"/>
              <a:chOff x="1020" y="1979"/>
              <a:chExt cx="3926" cy="2131"/>
            </a:xfrm>
          </p:grpSpPr>
          <p:pic>
            <p:nvPicPr>
              <p:cNvPr id="95239" name="Picture 23" descr="4_nhsnowtrend">
                <a:extLst>
                  <a:ext uri="{FF2B5EF4-FFF2-40B4-BE49-F238E27FC236}">
                    <a16:creationId xmlns:a16="http://schemas.microsoft.com/office/drawing/2014/main" id="{6A821772-124A-4B29-944F-9820554674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 y="2008"/>
                <a:ext cx="3926" cy="2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40" name="Text Box 24">
                <a:extLst>
                  <a:ext uri="{FF2B5EF4-FFF2-40B4-BE49-F238E27FC236}">
                    <a16:creationId xmlns:a16="http://schemas.microsoft.com/office/drawing/2014/main" id="{A2A96315-1322-434A-AD50-2166ABDB8D26}"/>
                  </a:ext>
                </a:extLst>
              </p:cNvPr>
              <p:cNvSpPr txBox="1">
                <a:spLocks noChangeArrowheads="1"/>
              </p:cNvSpPr>
              <p:nvPr/>
            </p:nvSpPr>
            <p:spPr bwMode="auto">
              <a:xfrm>
                <a:off x="2517" y="1979"/>
                <a:ext cx="2404"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ru-RU" altLang="en-US" sz="2000" b="1" dirty="0">
                    <a:latin typeface="Verdana" panose="020B0604030504040204" pitchFamily="34" charset="0"/>
                  </a:rPr>
                  <a:t>Площадь весеннего снежного покрова в Северном полушарии</a:t>
                </a:r>
                <a:endParaRPr lang="en-US" altLang="en-US" sz="2000" b="1" dirty="0">
                  <a:latin typeface="Verdana" panose="020B0604030504040204" pitchFamily="34" charset="0"/>
                </a:endParaRPr>
              </a:p>
            </p:txBody>
          </p:sp>
        </p:grpSp>
      </p:grpSp>
      <p:pic>
        <p:nvPicPr>
          <p:cNvPr id="9"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D2EAA4E4-286A-4E32-BD85-2E20007475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a:extLst>
              <a:ext uri="{FF2B5EF4-FFF2-40B4-BE49-F238E27FC236}">
                <a16:creationId xmlns:a16="http://schemas.microsoft.com/office/drawing/2014/main" id="{B467914E-7E75-47FA-B114-D7CB4791603D}"/>
              </a:ext>
            </a:extLst>
          </p:cNvPr>
          <p:cNvSpPr>
            <a:spLocks noGrp="1"/>
          </p:cNvSpPr>
          <p:nvPr>
            <p:ph type="sldNum" sz="quarter" idx="12"/>
          </p:nvPr>
        </p:nvSpPr>
        <p:spPr>
          <a:xfrm>
            <a:off x="7089909" y="6239778"/>
            <a:ext cx="1905000" cy="457200"/>
          </a:xfrm>
        </p:spPr>
        <p:txBody>
          <a:bodyPr/>
          <a:lstStyle/>
          <a:p>
            <a:pPr>
              <a:defRPr/>
            </a:pPr>
            <a:fld id="{FC6472E1-88BD-427C-ABEE-ECF6BCF328A5}" type="slidenum">
              <a:rPr lang="en-US" altLang="en-US" sz="2000" smtClean="0">
                <a:solidFill>
                  <a:schemeClr val="bg1"/>
                </a:solidFill>
              </a:rPr>
              <a:pPr>
                <a:defRPr/>
              </a:pPr>
              <a:t>24</a:t>
            </a:fld>
            <a:endParaRPr lang="en-US" altLang="en-US" sz="2000" dirty="0">
              <a:solidFill>
                <a:schemeClr val="bg1"/>
              </a:solidFill>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a:extLst>
              <a:ext uri="{FF2B5EF4-FFF2-40B4-BE49-F238E27FC236}">
                <a16:creationId xmlns:a16="http://schemas.microsoft.com/office/drawing/2014/main" id="{3321F998-8F43-4F40-B0A8-DFF9626FB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181" y="1268760"/>
            <a:ext cx="878363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13">
            <a:extLst>
              <a:ext uri="{FF2B5EF4-FFF2-40B4-BE49-F238E27FC236}">
                <a16:creationId xmlns:a16="http://schemas.microsoft.com/office/drawing/2014/main" id="{A7893AEF-3DD5-44D3-AA8A-722ACBCAE0F8}"/>
              </a:ext>
            </a:extLst>
          </p:cNvPr>
          <p:cNvSpPr txBox="1">
            <a:spLocks/>
          </p:cNvSpPr>
          <p:nvPr/>
        </p:nvSpPr>
        <p:spPr bwMode="auto">
          <a:xfrm>
            <a:off x="899592" y="158609"/>
            <a:ext cx="5688632"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algn="l" eaLnBrk="1" hangingPunct="1"/>
            <a:r>
              <a:rPr lang="ru-RU" altLang="en-US" sz="3600" dirty="0">
                <a:solidFill>
                  <a:schemeClr val="bg1"/>
                </a:solidFill>
                <a:latin typeface="Comic Sans MS" panose="030F0702030302020204" pitchFamily="66" charset="0"/>
              </a:rPr>
              <a:t>Морской лед в Арктике</a:t>
            </a:r>
            <a:r>
              <a:rPr lang="en-GB" altLang="en-US" sz="3600" dirty="0">
                <a:solidFill>
                  <a:schemeClr val="bg1"/>
                </a:solidFill>
                <a:latin typeface="Comic Sans MS" panose="030F0702030302020204" pitchFamily="66" charset="0"/>
              </a:rPr>
              <a:t>:</a:t>
            </a:r>
            <a:endParaRPr lang="en-US" altLang="en-US" sz="3600" dirty="0">
              <a:solidFill>
                <a:schemeClr val="bg1"/>
              </a:solidFill>
              <a:latin typeface="Comic Sans MS" panose="030F0702030302020204" pitchFamily="66" charset="0"/>
            </a:endParaRPr>
          </a:p>
        </p:txBody>
      </p:sp>
      <p:pic>
        <p:nvPicPr>
          <p:cNvPr id="4"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8CA8ABB7-6BF1-40FA-8D16-4B8669052E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a:extLst>
              <a:ext uri="{FF2B5EF4-FFF2-40B4-BE49-F238E27FC236}">
                <a16:creationId xmlns:a16="http://schemas.microsoft.com/office/drawing/2014/main" id="{B1418C7F-392C-44D0-8570-69EC57ACE047}"/>
              </a:ext>
            </a:extLst>
          </p:cNvPr>
          <p:cNvSpPr>
            <a:spLocks noGrp="1"/>
          </p:cNvSpPr>
          <p:nvPr>
            <p:ph type="sldNum" sz="quarter" idx="12"/>
          </p:nvPr>
        </p:nvSpPr>
        <p:spPr/>
        <p:txBody>
          <a:bodyPr/>
          <a:lstStyle/>
          <a:p>
            <a:pPr>
              <a:defRPr/>
            </a:pPr>
            <a:fld id="{FC6472E1-88BD-427C-ABEE-ECF6BCF328A5}" type="slidenum">
              <a:rPr lang="en-US" altLang="en-US" sz="2000" smtClean="0">
                <a:solidFill>
                  <a:schemeClr val="bg1"/>
                </a:solidFill>
              </a:rPr>
              <a:pPr>
                <a:defRPr/>
              </a:pPr>
              <a:t>25</a:t>
            </a:fld>
            <a:endParaRPr lang="en-US" altLang="en-US" sz="2000" dirty="0">
              <a:solidFill>
                <a:schemeClr val="bg1"/>
              </a:solidFill>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F7CF3EBB-677B-44CE-A282-0DD170E03564}"/>
              </a:ext>
            </a:extLst>
          </p:cNvPr>
          <p:cNvSpPr>
            <a:spLocks noGrp="1" noRot="1" noChangeArrowheads="1"/>
          </p:cNvSpPr>
          <p:nvPr>
            <p:ph type="title" idx="4294967295"/>
          </p:nvPr>
        </p:nvSpPr>
        <p:spPr>
          <a:xfrm>
            <a:off x="323850" y="188913"/>
            <a:ext cx="8510588" cy="679450"/>
          </a:xfrm>
        </p:spPr>
        <p:txBody>
          <a:bodyPr/>
          <a:lstStyle/>
          <a:p>
            <a:pPr eaLnBrk="1" hangingPunct="1"/>
            <a:r>
              <a:rPr lang="en-AU" altLang="ru-RU" sz="4800"/>
              <a:t>Human induced changes</a:t>
            </a:r>
          </a:p>
        </p:txBody>
      </p:sp>
      <p:sp>
        <p:nvSpPr>
          <p:cNvPr id="50179" name="Rectangle 3">
            <a:extLst>
              <a:ext uri="{FF2B5EF4-FFF2-40B4-BE49-F238E27FC236}">
                <a16:creationId xmlns:a16="http://schemas.microsoft.com/office/drawing/2014/main" id="{C8DC921E-21A2-4FC9-9159-1AFD0DD03016}"/>
              </a:ext>
            </a:extLst>
          </p:cNvPr>
          <p:cNvSpPr>
            <a:spLocks noGrp="1" noRot="1" noChangeArrowheads="1"/>
          </p:cNvSpPr>
          <p:nvPr>
            <p:ph type="body" idx="4294967295"/>
          </p:nvPr>
        </p:nvSpPr>
        <p:spPr>
          <a:xfrm>
            <a:off x="179388" y="908050"/>
            <a:ext cx="8785225" cy="5949950"/>
          </a:xfrm>
        </p:spPr>
        <p:txBody>
          <a:bodyPr/>
          <a:lstStyle/>
          <a:p>
            <a:pPr eaLnBrk="1" hangingPunct="1"/>
            <a:r>
              <a:rPr lang="en-AU" altLang="ru-RU"/>
              <a:t>Is the climate changing?</a:t>
            </a:r>
          </a:p>
        </p:txBody>
      </p:sp>
      <p:sp>
        <p:nvSpPr>
          <p:cNvPr id="50180" name="Text Box 4">
            <a:extLst>
              <a:ext uri="{FF2B5EF4-FFF2-40B4-BE49-F238E27FC236}">
                <a16:creationId xmlns:a16="http://schemas.microsoft.com/office/drawing/2014/main" id="{2EF38CA7-F2D7-404F-9527-8232BB06ADF9}"/>
              </a:ext>
            </a:extLst>
          </p:cNvPr>
          <p:cNvSpPr txBox="1">
            <a:spLocks noChangeArrowheads="1"/>
          </p:cNvSpPr>
          <p:nvPr/>
        </p:nvSpPr>
        <p:spPr bwMode="auto">
          <a:xfrm>
            <a:off x="7596188" y="3068638"/>
            <a:ext cx="1547812"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AU" altLang="ru-RU"/>
              <a:t>The Greenland summer ice melt is getting larger at a worrying rate.</a:t>
            </a:r>
          </a:p>
        </p:txBody>
      </p:sp>
      <p:pic>
        <p:nvPicPr>
          <p:cNvPr id="50181" name="Picture 6" descr="Greenlnd-melt2005-92-CIRES">
            <a:extLst>
              <a:ext uri="{FF2B5EF4-FFF2-40B4-BE49-F238E27FC236}">
                <a16:creationId xmlns:a16="http://schemas.microsoft.com/office/drawing/2014/main" id="{E15C5AB4-20B1-4825-BE5E-02FBB0B074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0350"/>
            <a:ext cx="9180513" cy="637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4">
            <a:extLst>
              <a:ext uri="{FF2B5EF4-FFF2-40B4-BE49-F238E27FC236}">
                <a16:creationId xmlns:a16="http://schemas.microsoft.com/office/drawing/2014/main" id="{372D71D2-9192-4B3B-A0DD-B63AC4DBCBE3}"/>
              </a:ext>
            </a:extLst>
          </p:cNvPr>
          <p:cNvSpPr>
            <a:spLocks noChangeArrowheads="1"/>
          </p:cNvSpPr>
          <p:nvPr/>
        </p:nvSpPr>
        <p:spPr bwMode="auto">
          <a:xfrm>
            <a:off x="755576" y="320460"/>
            <a:ext cx="82296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ru-RU" altLang="en-US" sz="2400" b="1" dirty="0">
                <a:solidFill>
                  <a:schemeClr val="bg1"/>
                </a:solidFill>
                <a:latin typeface="Arial" panose="020B0604020202020204" pitchFamily="34" charset="0"/>
              </a:rPr>
              <a:t>Подъем уровня моря</a:t>
            </a:r>
            <a:r>
              <a:rPr lang="en-GB" altLang="en-US" sz="2400" b="1" dirty="0">
                <a:solidFill>
                  <a:schemeClr val="bg1"/>
                </a:solidFill>
                <a:latin typeface="Arial" panose="020B0604020202020204" pitchFamily="34" charset="0"/>
              </a:rPr>
              <a:t>: </a:t>
            </a:r>
            <a:endParaRPr lang="en-US" altLang="en-US" sz="2400" b="1" dirty="0">
              <a:solidFill>
                <a:schemeClr val="bg1"/>
              </a:solidFill>
              <a:latin typeface="Arial" panose="020B0604020202020204" pitchFamily="34" charset="0"/>
            </a:endParaRPr>
          </a:p>
        </p:txBody>
      </p:sp>
      <p:pic>
        <p:nvPicPr>
          <p:cNvPr id="115715" name="Picture 7" descr="6c_historicsealevel">
            <a:extLst>
              <a:ext uri="{FF2B5EF4-FFF2-40B4-BE49-F238E27FC236}">
                <a16:creationId xmlns:a16="http://schemas.microsoft.com/office/drawing/2014/main" id="{EB9C1B78-F90B-47AB-904B-137980E659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0" y="1501775"/>
            <a:ext cx="7129463" cy="4375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5716" name="Rectangle 14">
            <a:extLst>
              <a:ext uri="{FF2B5EF4-FFF2-40B4-BE49-F238E27FC236}">
                <a16:creationId xmlns:a16="http://schemas.microsoft.com/office/drawing/2014/main" id="{CD28D12A-20F2-4EFD-92C9-2FCCEFFFE11A}"/>
              </a:ext>
            </a:extLst>
          </p:cNvPr>
          <p:cNvSpPr>
            <a:spLocks noChangeArrowheads="1"/>
          </p:cNvSpPr>
          <p:nvPr/>
        </p:nvSpPr>
        <p:spPr bwMode="auto">
          <a:xfrm>
            <a:off x="4441558" y="486112"/>
            <a:ext cx="4116655" cy="1015663"/>
          </a:xfrm>
          <a:prstGeom prst="rect">
            <a:avLst/>
          </a:prstGeom>
          <a:solidFill>
            <a:srgbClr val="FFFFFF"/>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ru-RU" altLang="en-US" sz="2000" dirty="0">
                <a:latin typeface="Verdana" panose="020B0604030504040204" pitchFamily="34" charset="0"/>
              </a:rPr>
              <a:t>уровень моря повышается на </a:t>
            </a:r>
            <a:r>
              <a:rPr lang="en-GB" altLang="en-US" sz="2000" dirty="0">
                <a:latin typeface="Verdana" panose="020B0604030504040204" pitchFamily="34" charset="0"/>
              </a:rPr>
              <a:t>3.1 </a:t>
            </a:r>
            <a:r>
              <a:rPr lang="ru-RU" altLang="en-US" sz="2000" dirty="0">
                <a:latin typeface="Verdana" panose="020B0604030504040204" pitchFamily="34" charset="0"/>
              </a:rPr>
              <a:t>мм в год</a:t>
            </a:r>
            <a:r>
              <a:rPr lang="en-GB" altLang="en-US" sz="2000" dirty="0">
                <a:latin typeface="Verdana" panose="020B0604030504040204" pitchFamily="34" charset="0"/>
              </a:rPr>
              <a:t>,</a:t>
            </a:r>
            <a:r>
              <a:rPr lang="ru-RU" altLang="en-US" sz="2000" dirty="0">
                <a:latin typeface="Verdana" panose="020B0604030504040204" pitchFamily="34" charset="0"/>
              </a:rPr>
              <a:t>в два раза выше темпа 20 века</a:t>
            </a:r>
            <a:r>
              <a:rPr lang="en-GB" altLang="en-US" sz="2000" dirty="0">
                <a:latin typeface="Verdana" panose="020B0604030504040204" pitchFamily="34" charset="0"/>
              </a:rPr>
              <a:t>.</a:t>
            </a:r>
            <a:endParaRPr lang="en-US" altLang="en-US" sz="2000" dirty="0">
              <a:latin typeface="Verdana" panose="020B0604030504040204" pitchFamily="34" charset="0"/>
            </a:endParaRPr>
          </a:p>
        </p:txBody>
      </p:sp>
      <p:pic>
        <p:nvPicPr>
          <p:cNvPr id="5"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1CE50021-CDD7-4C76-B63B-1F37F62904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a:extLst>
              <a:ext uri="{FF2B5EF4-FFF2-40B4-BE49-F238E27FC236}">
                <a16:creationId xmlns:a16="http://schemas.microsoft.com/office/drawing/2014/main" id="{A722E40D-E5E3-4508-9F6E-5685F31EC666}"/>
              </a:ext>
            </a:extLst>
          </p:cNvPr>
          <p:cNvSpPr>
            <a:spLocks noGrp="1"/>
          </p:cNvSpPr>
          <p:nvPr>
            <p:ph type="sldNum" sz="quarter" idx="12"/>
          </p:nvPr>
        </p:nvSpPr>
        <p:spPr/>
        <p:txBody>
          <a:bodyPr/>
          <a:lstStyle/>
          <a:p>
            <a:pPr>
              <a:defRPr/>
            </a:pPr>
            <a:fld id="{FC6472E1-88BD-427C-ABEE-ECF6BCF328A5}" type="slidenum">
              <a:rPr lang="en-US" altLang="en-US" sz="2000" smtClean="0">
                <a:solidFill>
                  <a:schemeClr val="bg1"/>
                </a:solidFill>
              </a:rPr>
              <a:pPr>
                <a:defRPr/>
              </a:pPr>
              <a:t>27</a:t>
            </a:fld>
            <a:endParaRPr lang="en-US" altLang="en-US" sz="2000" dirty="0">
              <a:solidFill>
                <a:schemeClr val="bg1"/>
              </a:solidFill>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E68590FA-C6E6-4D66-B105-4C631B31F5E9}"/>
              </a:ext>
            </a:extLst>
          </p:cNvPr>
          <p:cNvSpPr txBox="1">
            <a:spLocks/>
          </p:cNvSpPr>
          <p:nvPr/>
        </p:nvSpPr>
        <p:spPr>
          <a:xfrm>
            <a:off x="7219963" y="5210755"/>
            <a:ext cx="1414112" cy="273844"/>
          </a:xfrm>
          <a:prstGeom prst="rect">
            <a:avLst/>
          </a:prstGeom>
        </p:spPr>
        <p:txBody>
          <a:bodyPr vert="horz" lIns="68580" tIns="34290" rIns="68580" bIns="3429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ru-RU" sz="675" dirty="0">
                <a:solidFill>
                  <a:schemeClr val="tx1"/>
                </a:solidFill>
                <a:latin typeface="Century Gothic" panose="020B0502020202020204"/>
              </a:rPr>
              <a:t>Павлов А.В., Малкова Г.В.</a:t>
            </a:r>
          </a:p>
        </p:txBody>
      </p:sp>
      <p:sp>
        <p:nvSpPr>
          <p:cNvPr id="32" name="Заголовок 1">
            <a:extLst>
              <a:ext uri="{FF2B5EF4-FFF2-40B4-BE49-F238E27FC236}">
                <a16:creationId xmlns:a16="http://schemas.microsoft.com/office/drawing/2014/main" id="{AA4A3DE2-B35A-463A-93C0-7B3456257E67}"/>
              </a:ext>
            </a:extLst>
          </p:cNvPr>
          <p:cNvSpPr txBox="1">
            <a:spLocks/>
          </p:cNvSpPr>
          <p:nvPr/>
        </p:nvSpPr>
        <p:spPr>
          <a:xfrm>
            <a:off x="467184" y="352270"/>
            <a:ext cx="8814944" cy="529046"/>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800" dirty="0">
                <a:solidFill>
                  <a:schemeClr val="bg1"/>
                </a:solidFill>
                <a:latin typeface="Comic Sans MS" panose="030F0702030302020204" pitchFamily="66" charset="0"/>
                <a:ea typeface="Cambria" panose="02040503050406030204" pitchFamily="18" charset="0"/>
              </a:rPr>
              <a:t>Повышение температур воздуха и горных пород  </a:t>
            </a:r>
          </a:p>
        </p:txBody>
      </p:sp>
      <p:pic>
        <p:nvPicPr>
          <p:cNvPr id="34" name="Picture 4" descr="FIG11">
            <a:extLst>
              <a:ext uri="{FF2B5EF4-FFF2-40B4-BE49-F238E27FC236}">
                <a16:creationId xmlns:a16="http://schemas.microsoft.com/office/drawing/2014/main" id="{07282D75-420A-4B32-B2F8-C00305B991BA}"/>
              </a:ext>
            </a:extLst>
          </p:cNvPr>
          <p:cNvPicPr>
            <a:picLocks noChangeAspect="1" noChangeArrowheads="1"/>
          </p:cNvPicPr>
          <p:nvPr/>
        </p:nvPicPr>
        <p:blipFill>
          <a:blip r:embed="rId3" cstate="email"/>
          <a:srcRect/>
          <a:stretch>
            <a:fillRect/>
          </a:stretch>
        </p:blipFill>
        <p:spPr bwMode="auto">
          <a:xfrm>
            <a:off x="1004172" y="1104605"/>
            <a:ext cx="7740968" cy="4796963"/>
          </a:xfrm>
          <a:prstGeom prst="rect">
            <a:avLst/>
          </a:prstGeom>
          <a:noFill/>
          <a:ln w="19050">
            <a:solidFill>
              <a:srgbClr val="7030A0"/>
            </a:solidFill>
            <a:miter lim="800000"/>
            <a:headEnd/>
            <a:tailEnd/>
          </a:ln>
        </p:spPr>
      </p:pic>
      <p:pic>
        <p:nvPicPr>
          <p:cNvPr id="37" name="Picture 2">
            <a:extLst>
              <a:ext uri="{FF2B5EF4-FFF2-40B4-BE49-F238E27FC236}">
                <a16:creationId xmlns:a16="http://schemas.microsoft.com/office/drawing/2014/main" id="{E4046283-45D3-498C-86AA-1884323CC51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7535" y="5778743"/>
            <a:ext cx="2046193" cy="1034633"/>
          </a:xfrm>
          <a:prstGeom prst="rect">
            <a:avLst/>
          </a:prstGeom>
          <a:noFill/>
          <a:ln w="25400">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pic>
        <p:nvPicPr>
          <p:cNvPr id="2" name="Рисунок 1">
            <a:extLst>
              <a:ext uri="{FF2B5EF4-FFF2-40B4-BE49-F238E27FC236}">
                <a16:creationId xmlns:a16="http://schemas.microsoft.com/office/drawing/2014/main" id="{7BA4D692-8031-4CF1-B037-4C6EB55A8C78}"/>
              </a:ext>
            </a:extLst>
          </p:cNvPr>
          <p:cNvPicPr>
            <a:picLocks noChangeAspect="1"/>
          </p:cNvPicPr>
          <p:nvPr/>
        </p:nvPicPr>
        <p:blipFill>
          <a:blip r:embed="rId5"/>
          <a:stretch>
            <a:fillRect/>
          </a:stretch>
        </p:blipFill>
        <p:spPr>
          <a:xfrm>
            <a:off x="5561504" y="5877272"/>
            <a:ext cx="3186960" cy="512108"/>
          </a:xfrm>
          <a:prstGeom prst="rect">
            <a:avLst/>
          </a:prstGeom>
        </p:spPr>
      </p:pic>
      <p:pic>
        <p:nvPicPr>
          <p:cNvPr id="10"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D80D3FD0-F5AE-4ABD-87C1-06ED9F81DE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709D658-9FCA-45FE-B525-7E710FF6C294}"/>
              </a:ext>
            </a:extLst>
          </p:cNvPr>
          <p:cNvSpPr txBox="1"/>
          <p:nvPr/>
        </p:nvSpPr>
        <p:spPr>
          <a:xfrm>
            <a:off x="2303954" y="6550347"/>
            <a:ext cx="6515100" cy="246221"/>
          </a:xfrm>
          <a:prstGeom prst="rect">
            <a:avLst/>
          </a:prstGeom>
          <a:noFill/>
        </p:spPr>
        <p:txBody>
          <a:bodyPr wrap="square">
            <a:spAutoFit/>
          </a:bodyPr>
          <a:lstStyle/>
          <a:p>
            <a:r>
              <a:rPr lang="ru-RU" sz="1000" dirty="0">
                <a:solidFill>
                  <a:schemeClr val="bg1"/>
                </a:solidFill>
              </a:rPr>
              <a:t>Данные </a:t>
            </a:r>
            <a:r>
              <a:rPr lang="ru-RU" sz="1000" dirty="0" err="1">
                <a:solidFill>
                  <a:schemeClr val="bg1"/>
                </a:solidFill>
              </a:rPr>
              <a:t>А.В.Павлова</a:t>
            </a:r>
            <a:r>
              <a:rPr lang="ru-RU" sz="1000" dirty="0">
                <a:solidFill>
                  <a:schemeClr val="bg1"/>
                </a:solidFill>
              </a:rPr>
              <a:t> и </a:t>
            </a:r>
            <a:r>
              <a:rPr lang="ru-RU" sz="1000" dirty="0" err="1">
                <a:solidFill>
                  <a:schemeClr val="bg1"/>
                </a:solidFill>
              </a:rPr>
              <a:t>Г.В.Малковой</a:t>
            </a:r>
            <a:r>
              <a:rPr lang="ru-RU" sz="1000" dirty="0">
                <a:solidFill>
                  <a:schemeClr val="bg1"/>
                </a:solidFill>
              </a:rPr>
              <a:t> </a:t>
            </a:r>
          </a:p>
        </p:txBody>
      </p:sp>
    </p:spTree>
    <p:extLst>
      <p:ext uri="{BB962C8B-B14F-4D97-AF65-F5344CB8AC3E}">
        <p14:creationId xmlns:p14="http://schemas.microsoft.com/office/powerpoint/2010/main" val="41688014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4">
            <a:extLst>
              <a:ext uri="{FF2B5EF4-FFF2-40B4-BE49-F238E27FC236}">
                <a16:creationId xmlns:a16="http://schemas.microsoft.com/office/drawing/2014/main" id="{5785F48F-8792-40F2-939B-8ED79244D0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286" y="628650"/>
            <a:ext cx="8264525" cy="366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4" name="Picture 4">
            <a:extLst>
              <a:ext uri="{FF2B5EF4-FFF2-40B4-BE49-F238E27FC236}">
                <a16:creationId xmlns:a16="http://schemas.microsoft.com/office/drawing/2014/main" id="{2B602669-A9D9-4BA0-BFDA-54EB496AD7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0006" y="3797716"/>
            <a:ext cx="6161087" cy="304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5" name="Rectangle 2">
            <a:extLst>
              <a:ext uri="{FF2B5EF4-FFF2-40B4-BE49-F238E27FC236}">
                <a16:creationId xmlns:a16="http://schemas.microsoft.com/office/drawing/2014/main" id="{97B253E3-7171-4FE7-90F9-2D8FF4CB63F7}"/>
              </a:ext>
            </a:extLst>
          </p:cNvPr>
          <p:cNvSpPr>
            <a:spLocks noGrp="1" noChangeArrowheads="1"/>
          </p:cNvSpPr>
          <p:nvPr>
            <p:ph type="title"/>
          </p:nvPr>
        </p:nvSpPr>
        <p:spPr>
          <a:xfrm>
            <a:off x="468313" y="-90488"/>
            <a:ext cx="8229600" cy="719138"/>
          </a:xfrm>
        </p:spPr>
        <p:txBody>
          <a:bodyPr/>
          <a:lstStyle/>
          <a:p>
            <a:pPr eaLnBrk="1" hangingPunct="1"/>
            <a:r>
              <a:rPr lang="ru-RU" altLang="ru-RU" sz="2400" b="1" dirty="0">
                <a:solidFill>
                  <a:schemeClr val="bg1"/>
                </a:solidFill>
                <a:latin typeface="Comic Sans MS" panose="030F0702030302020204" pitchFamily="66" charset="0"/>
              </a:rPr>
              <a:t>Мерзлые горные породы</a:t>
            </a:r>
          </a:p>
        </p:txBody>
      </p:sp>
      <p:pic>
        <p:nvPicPr>
          <p:cNvPr id="6"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9881E321-D0B0-4775-9892-90360255D7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a:extLst>
              <a:ext uri="{FF2B5EF4-FFF2-40B4-BE49-F238E27FC236}">
                <a16:creationId xmlns:a16="http://schemas.microsoft.com/office/drawing/2014/main" id="{9E234586-D8C8-461F-B630-58564B0C16DB}"/>
              </a:ext>
            </a:extLst>
          </p:cNvPr>
          <p:cNvSpPr>
            <a:spLocks noGrp="1"/>
          </p:cNvSpPr>
          <p:nvPr>
            <p:ph type="sldNum" sz="quarter" idx="12"/>
          </p:nvPr>
        </p:nvSpPr>
        <p:spPr/>
        <p:txBody>
          <a:bodyPr/>
          <a:lstStyle/>
          <a:p>
            <a:pPr>
              <a:defRPr/>
            </a:pPr>
            <a:fld id="{0313BDEA-F005-4AB2-BC41-6B6DCB0A69DB}" type="slidenum">
              <a:rPr lang="ru-RU" altLang="en-US" sz="2000" smtClean="0">
                <a:solidFill>
                  <a:schemeClr val="bg1"/>
                </a:solidFill>
              </a:rPr>
              <a:pPr>
                <a:defRPr/>
              </a:pPr>
              <a:t>29</a:t>
            </a:fld>
            <a:endParaRPr lang="ru-RU" altLang="en-US" sz="2000" dirty="0">
              <a:solidFill>
                <a:schemeClr val="bg1"/>
              </a:solidFill>
            </a:endParaRPr>
          </a:p>
        </p:txBody>
      </p:sp>
    </p:spTree>
    <p:extLst>
      <p:ext uri="{BB962C8B-B14F-4D97-AF65-F5344CB8AC3E}">
        <p14:creationId xmlns:p14="http://schemas.microsoft.com/office/powerpoint/2010/main" val="42682951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BE1ED0D5-AB1D-425F-8C34-612FCB9E7081}"/>
              </a:ext>
            </a:extLst>
          </p:cNvPr>
          <p:cNvSpPr txBox="1">
            <a:spLocks/>
          </p:cNvSpPr>
          <p:nvPr/>
        </p:nvSpPr>
        <p:spPr>
          <a:xfrm>
            <a:off x="398860" y="1448087"/>
            <a:ext cx="584825" cy="273844"/>
          </a:xfrm>
          <a:prstGeom prst="rect">
            <a:avLst/>
          </a:prstGeom>
        </p:spPr>
        <p:txBody>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a:r>
              <a:rPr lang="ru-RU" sz="1350" dirty="0">
                <a:solidFill>
                  <a:schemeClr val="bg1"/>
                </a:solidFill>
                <a:latin typeface="Century Gothic" panose="020B0502020202020204"/>
              </a:rPr>
              <a:t>6</a:t>
            </a:r>
          </a:p>
        </p:txBody>
      </p:sp>
      <p:sp>
        <p:nvSpPr>
          <p:cNvPr id="32" name="Заголовок 1">
            <a:extLst>
              <a:ext uri="{FF2B5EF4-FFF2-40B4-BE49-F238E27FC236}">
                <a16:creationId xmlns:a16="http://schemas.microsoft.com/office/drawing/2014/main" id="{AA4A3DE2-B35A-463A-93C0-7B3456257E67}"/>
              </a:ext>
            </a:extLst>
          </p:cNvPr>
          <p:cNvSpPr txBox="1">
            <a:spLocks/>
          </p:cNvSpPr>
          <p:nvPr/>
        </p:nvSpPr>
        <p:spPr>
          <a:xfrm>
            <a:off x="986371" y="209877"/>
            <a:ext cx="7699730" cy="529046"/>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dirty="0">
                <a:solidFill>
                  <a:schemeClr val="bg1"/>
                </a:solidFill>
                <a:latin typeface="Comic Sans MS" panose="030F0702030302020204" pitchFamily="66" charset="0"/>
                <a:ea typeface="Cambria" panose="02040503050406030204" pitchFamily="18" charset="0"/>
              </a:rPr>
              <a:t>Активизация оттаивания (термокарста) и термоэрозии </a:t>
            </a:r>
            <a:r>
              <a:rPr lang="ru-RU" sz="1400" dirty="0">
                <a:solidFill>
                  <a:schemeClr val="bg1"/>
                </a:solidFill>
                <a:latin typeface="Comic Sans MS" panose="030F0702030302020204" pitchFamily="66" charset="0"/>
                <a:ea typeface="Cambria" panose="02040503050406030204" pitchFamily="18" charset="0"/>
              </a:rPr>
              <a:t>(фото </a:t>
            </a:r>
            <a:r>
              <a:rPr lang="ru-RU" sz="1400" dirty="0" err="1">
                <a:solidFill>
                  <a:schemeClr val="bg1"/>
                </a:solidFill>
                <a:latin typeface="Comic Sans MS" panose="030F0702030302020204" pitchFamily="66" charset="0"/>
                <a:ea typeface="Cambria" panose="02040503050406030204" pitchFamily="18" charset="0"/>
              </a:rPr>
              <a:t>А.Н.Федорова</a:t>
            </a:r>
            <a:r>
              <a:rPr lang="ru-RU" sz="1400" dirty="0">
                <a:solidFill>
                  <a:schemeClr val="bg1"/>
                </a:solidFill>
                <a:latin typeface="Comic Sans MS" panose="030F0702030302020204" pitchFamily="66" charset="0"/>
                <a:ea typeface="Cambria" panose="02040503050406030204" pitchFamily="18" charset="0"/>
              </a:rPr>
              <a:t>)  </a:t>
            </a:r>
          </a:p>
        </p:txBody>
      </p:sp>
      <p:pic>
        <p:nvPicPr>
          <p:cNvPr id="46" name="Picture 54">
            <a:extLst>
              <a:ext uri="{FF2B5EF4-FFF2-40B4-BE49-F238E27FC236}">
                <a16:creationId xmlns:a16="http://schemas.microsoft.com/office/drawing/2014/main" id="{71945CCA-A368-4FE5-BA39-B4BF59257BFD}"/>
              </a:ext>
            </a:extLst>
          </p:cNvPr>
          <p:cNvPicPr>
            <a:picLocks noChangeAspect="1" noChangeArrowheads="1"/>
          </p:cNvPicPr>
          <p:nvPr/>
        </p:nvPicPr>
        <p:blipFill>
          <a:blip r:embed="rId3">
            <a:lum contrast="24000"/>
            <a:extLst>
              <a:ext uri="{28A0092B-C50C-407E-A947-70E740481C1C}">
                <a14:useLocalDpi xmlns:a14="http://schemas.microsoft.com/office/drawing/2010/main" val="0"/>
              </a:ext>
            </a:extLst>
          </a:blip>
          <a:srcRect/>
          <a:stretch>
            <a:fillRect/>
          </a:stretch>
        </p:blipFill>
        <p:spPr bwMode="auto">
          <a:xfrm>
            <a:off x="6721705" y="4799819"/>
            <a:ext cx="2377265" cy="2013557"/>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pic>
      <p:pic>
        <p:nvPicPr>
          <p:cNvPr id="41" name="Picture 11">
            <a:extLst>
              <a:ext uri="{FF2B5EF4-FFF2-40B4-BE49-F238E27FC236}">
                <a16:creationId xmlns:a16="http://schemas.microsoft.com/office/drawing/2014/main" id="{87B75FBA-99E9-4C3A-A7DE-1D412327F98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3027" y="4804157"/>
            <a:ext cx="3269587" cy="2009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6">
            <a:extLst>
              <a:ext uri="{FF2B5EF4-FFF2-40B4-BE49-F238E27FC236}">
                <a16:creationId xmlns:a16="http://schemas.microsoft.com/office/drawing/2014/main" id="{F40C6C69-CB00-4CF9-ACA7-141E8CCE3FA7}"/>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496095" y="4772756"/>
            <a:ext cx="3092129" cy="2028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5">
            <a:extLst>
              <a:ext uri="{FF2B5EF4-FFF2-40B4-BE49-F238E27FC236}">
                <a16:creationId xmlns:a16="http://schemas.microsoft.com/office/drawing/2014/main" id="{CC0E66A5-E5BD-4F31-8745-8F031D779E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1272" y="854340"/>
            <a:ext cx="7699730" cy="3869917"/>
          </a:xfrm>
          <a:prstGeom prst="rect">
            <a:avLst/>
          </a:prstGeom>
        </p:spPr>
      </p:pic>
      <p:pic>
        <p:nvPicPr>
          <p:cNvPr id="15"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54387541-3AE5-496F-8C53-17E474DE155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9827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BE1ED0D5-AB1D-425F-8C34-612FCB9E7081}"/>
              </a:ext>
            </a:extLst>
          </p:cNvPr>
          <p:cNvSpPr txBox="1">
            <a:spLocks/>
          </p:cNvSpPr>
          <p:nvPr/>
        </p:nvSpPr>
        <p:spPr>
          <a:xfrm>
            <a:off x="398860" y="1448087"/>
            <a:ext cx="584825" cy="273844"/>
          </a:xfrm>
          <a:prstGeom prst="rect">
            <a:avLst/>
          </a:prstGeom>
        </p:spPr>
        <p:txBody>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a:r>
              <a:rPr lang="ru-RU" sz="1350" dirty="0">
                <a:solidFill>
                  <a:schemeClr val="bg1"/>
                </a:solidFill>
                <a:latin typeface="Century Gothic" panose="020B0502020202020204"/>
              </a:rPr>
              <a:t>5</a:t>
            </a:r>
          </a:p>
          <a:p>
            <a:pPr defTabSz="342900"/>
            <a:endParaRPr lang="ru-RU" sz="1350" dirty="0">
              <a:solidFill>
                <a:schemeClr val="bg1"/>
              </a:solidFill>
              <a:latin typeface="Century Gothic" panose="020B0502020202020204"/>
            </a:endParaRPr>
          </a:p>
        </p:txBody>
      </p:sp>
      <p:sp>
        <p:nvSpPr>
          <p:cNvPr id="32" name="Заголовок 1">
            <a:extLst>
              <a:ext uri="{FF2B5EF4-FFF2-40B4-BE49-F238E27FC236}">
                <a16:creationId xmlns:a16="http://schemas.microsoft.com/office/drawing/2014/main" id="{AA4A3DE2-B35A-463A-93C0-7B3456257E67}"/>
              </a:ext>
            </a:extLst>
          </p:cNvPr>
          <p:cNvSpPr txBox="1">
            <a:spLocks/>
          </p:cNvSpPr>
          <p:nvPr/>
        </p:nvSpPr>
        <p:spPr>
          <a:xfrm>
            <a:off x="853203" y="394231"/>
            <a:ext cx="7520406" cy="1140769"/>
          </a:xfrm>
          <a:prstGeom prst="rect">
            <a:avLst/>
          </a:prstGeom>
        </p:spPr>
        <p:txBody>
          <a:bodyPr vert="horz" lIns="68580" tIns="34290" rIns="68580" bIns="34290" rtlCol="0" anchor="ctr">
            <a:normAutofit fontScale="4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5550" dirty="0">
                <a:solidFill>
                  <a:schemeClr val="bg1"/>
                </a:solidFill>
                <a:latin typeface="Century Gothic" panose="020B0502020202020204" pitchFamily="34" charset="0"/>
                <a:ea typeface="Cambria" panose="02040503050406030204" pitchFamily="18" charset="0"/>
              </a:rPr>
              <a:t>Деформации железных и автомобильных дорог, аэродромов и других сооружений</a:t>
            </a:r>
            <a:endParaRPr lang="en-US" sz="5550" dirty="0">
              <a:solidFill>
                <a:schemeClr val="bg1"/>
              </a:solidFill>
              <a:latin typeface="Century Gothic" panose="020B0502020202020204" pitchFamily="34" charset="0"/>
              <a:ea typeface="Cambria" panose="02040503050406030204" pitchFamily="18" charset="0"/>
            </a:endParaRPr>
          </a:p>
          <a:p>
            <a:pPr algn="ctr"/>
            <a:endParaRPr lang="ru-RU" sz="3675" dirty="0">
              <a:solidFill>
                <a:schemeClr val="bg1"/>
              </a:solidFill>
            </a:endParaRPr>
          </a:p>
          <a:p>
            <a:pPr algn="ctr"/>
            <a:r>
              <a:rPr lang="ru-RU" sz="3675" dirty="0">
                <a:solidFill>
                  <a:schemeClr val="bg1"/>
                </a:solidFill>
              </a:rPr>
              <a:t>Протяженность участков с осадками насыпей на железных дорогах составляет свыше 800 км (</a:t>
            </a:r>
            <a:r>
              <a:rPr lang="ru-RU" sz="3675" dirty="0" err="1">
                <a:solidFill>
                  <a:schemeClr val="bg1"/>
                </a:solidFill>
              </a:rPr>
              <a:t>Дыдышко</a:t>
            </a:r>
            <a:r>
              <a:rPr lang="ru-RU" sz="3675" dirty="0">
                <a:solidFill>
                  <a:schemeClr val="bg1"/>
                </a:solidFill>
              </a:rPr>
              <a:t>, 2017</a:t>
            </a:r>
            <a:r>
              <a:rPr lang="ru-RU" sz="2400" dirty="0">
                <a:solidFill>
                  <a:schemeClr val="bg1"/>
                </a:solidFill>
              </a:rPr>
              <a:t>)</a:t>
            </a:r>
            <a:r>
              <a:rPr lang="ru-RU" sz="2400" dirty="0">
                <a:solidFill>
                  <a:schemeClr val="bg1"/>
                </a:solidFill>
                <a:latin typeface="Century Gothic" panose="020B0502020202020204" pitchFamily="34" charset="0"/>
                <a:ea typeface="Cambria" panose="02040503050406030204" pitchFamily="18" charset="0"/>
              </a:rPr>
              <a:t>  </a:t>
            </a:r>
          </a:p>
        </p:txBody>
      </p:sp>
      <p:pic>
        <p:nvPicPr>
          <p:cNvPr id="35" name="image411.jpeg">
            <a:extLst>
              <a:ext uri="{FF2B5EF4-FFF2-40B4-BE49-F238E27FC236}">
                <a16:creationId xmlns:a16="http://schemas.microsoft.com/office/drawing/2014/main" id="{5D64C83B-5467-492C-A029-427769D4C9DE}"/>
              </a:ext>
            </a:extLst>
          </p:cNvPr>
          <p:cNvPicPr/>
          <p:nvPr/>
        </p:nvPicPr>
        <p:blipFill>
          <a:blip r:embed="rId3" cstate="print"/>
          <a:stretch>
            <a:fillRect/>
          </a:stretch>
        </p:blipFill>
        <p:spPr>
          <a:xfrm>
            <a:off x="425687" y="1455497"/>
            <a:ext cx="3089579" cy="1910599"/>
          </a:xfrm>
          <a:prstGeom prst="rect">
            <a:avLst/>
          </a:prstGeom>
        </p:spPr>
      </p:pic>
      <p:pic>
        <p:nvPicPr>
          <p:cNvPr id="36" name="image428.jpeg">
            <a:extLst>
              <a:ext uri="{FF2B5EF4-FFF2-40B4-BE49-F238E27FC236}">
                <a16:creationId xmlns:a16="http://schemas.microsoft.com/office/drawing/2014/main" id="{AD2274B8-929B-4461-ACBD-F8A3DED02DEF}"/>
              </a:ext>
            </a:extLst>
          </p:cNvPr>
          <p:cNvPicPr/>
          <p:nvPr/>
        </p:nvPicPr>
        <p:blipFill>
          <a:blip r:embed="rId4" cstate="print"/>
          <a:stretch>
            <a:fillRect/>
          </a:stretch>
        </p:blipFill>
        <p:spPr>
          <a:xfrm>
            <a:off x="5373700" y="1759713"/>
            <a:ext cx="3625642" cy="2204598"/>
          </a:xfrm>
          <a:prstGeom prst="rect">
            <a:avLst/>
          </a:prstGeom>
        </p:spPr>
      </p:pic>
      <p:pic>
        <p:nvPicPr>
          <p:cNvPr id="1026" name="Picture 2" descr="На Ямале разработают технологии строительства дорог в вечной мерзлоте |  Правда УрФО">
            <a:extLst>
              <a:ext uri="{FF2B5EF4-FFF2-40B4-BE49-F238E27FC236}">
                <a16:creationId xmlns:a16="http://schemas.microsoft.com/office/drawing/2014/main" id="{A7005740-32C3-4372-AC1E-6DDEDE6960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292" y="3650683"/>
            <a:ext cx="1850231" cy="1393031"/>
          </a:xfrm>
          <a:prstGeom prst="rect">
            <a:avLst/>
          </a:prstGeom>
          <a:noFill/>
          <a:extLst>
            <a:ext uri="{909E8E84-426E-40DD-AFC4-6F175D3DCCD1}">
              <a14:hiddenFill xmlns:a14="http://schemas.microsoft.com/office/drawing/2010/main">
                <a:solidFill>
                  <a:srgbClr val="FFFFFF"/>
                </a:solidFill>
              </a14:hiddenFill>
            </a:ext>
          </a:extLst>
        </p:spPr>
      </p:pic>
      <p:pic>
        <p:nvPicPr>
          <p:cNvPr id="40" name="Рисунок 39">
            <a:extLst>
              <a:ext uri="{FF2B5EF4-FFF2-40B4-BE49-F238E27FC236}">
                <a16:creationId xmlns:a16="http://schemas.microsoft.com/office/drawing/2014/main" id="{90B02791-C35A-413F-A5F1-45F3F609BFCC}"/>
              </a:ext>
            </a:extLst>
          </p:cNvPr>
          <p:cNvPicPr>
            <a:picLocks noChangeAspect="1"/>
          </p:cNvPicPr>
          <p:nvPr/>
        </p:nvPicPr>
        <p:blipFill>
          <a:blip r:embed="rId6">
            <a:lum bright="40000" contrast="-40000"/>
          </a:blip>
          <a:stretch>
            <a:fillRect/>
          </a:stretch>
        </p:blipFill>
        <p:spPr>
          <a:xfrm>
            <a:off x="482775" y="3620308"/>
            <a:ext cx="2145572" cy="1491704"/>
          </a:xfrm>
          <a:prstGeom prst="rect">
            <a:avLst/>
          </a:prstGeom>
          <a:effectLst>
            <a:reflection endPos="0" dir="5400000" sy="-100000" algn="bl" rotWithShape="0"/>
          </a:effectLst>
        </p:spPr>
      </p:pic>
      <p:pic>
        <p:nvPicPr>
          <p:cNvPr id="2" name="Рисунок 1">
            <a:extLst>
              <a:ext uri="{FF2B5EF4-FFF2-40B4-BE49-F238E27FC236}">
                <a16:creationId xmlns:a16="http://schemas.microsoft.com/office/drawing/2014/main" id="{F370798F-1495-44ED-84DA-39AFE58CCF93}"/>
              </a:ext>
            </a:extLst>
          </p:cNvPr>
          <p:cNvPicPr>
            <a:picLocks noChangeAspect="1"/>
          </p:cNvPicPr>
          <p:nvPr/>
        </p:nvPicPr>
        <p:blipFill>
          <a:blip r:embed="rId7"/>
          <a:stretch>
            <a:fillRect/>
          </a:stretch>
        </p:blipFill>
        <p:spPr>
          <a:xfrm>
            <a:off x="1139187" y="3895025"/>
            <a:ext cx="5352655" cy="2676328"/>
          </a:xfrm>
          <a:prstGeom prst="rect">
            <a:avLst/>
          </a:prstGeom>
        </p:spPr>
      </p:pic>
      <p:pic>
        <p:nvPicPr>
          <p:cNvPr id="41" name="Picture 6">
            <a:extLst>
              <a:ext uri="{FF2B5EF4-FFF2-40B4-BE49-F238E27FC236}">
                <a16:creationId xmlns:a16="http://schemas.microsoft.com/office/drawing/2014/main" id="{B02B4957-C755-4C18-B6D1-0478A19ED136}"/>
              </a:ext>
            </a:extLst>
          </p:cNvPr>
          <p:cNvPicPr>
            <a:picLocks noChangeAspect="1" noChangeArrowheads="1"/>
          </p:cNvPicPr>
          <p:nvPr/>
        </p:nvPicPr>
        <p:blipFill>
          <a:blip r:embed="rId8" cstate="print">
            <a:lum contrast="20000"/>
          </a:blip>
          <a:srcRect/>
          <a:stretch>
            <a:fillRect/>
          </a:stretch>
        </p:blipFill>
        <p:spPr bwMode="auto">
          <a:xfrm>
            <a:off x="342416" y="3393279"/>
            <a:ext cx="1901130" cy="1650435"/>
          </a:xfrm>
          <a:prstGeom prst="rect">
            <a:avLst/>
          </a:prstGeom>
          <a:noFill/>
          <a:ln w="9525">
            <a:noFill/>
            <a:miter lim="800000"/>
            <a:headEnd/>
            <a:tailEnd/>
          </a:ln>
        </p:spPr>
      </p:pic>
      <p:pic>
        <p:nvPicPr>
          <p:cNvPr id="38" name="Рисунок 37">
            <a:extLst>
              <a:ext uri="{FF2B5EF4-FFF2-40B4-BE49-F238E27FC236}">
                <a16:creationId xmlns:a16="http://schemas.microsoft.com/office/drawing/2014/main" id="{C34141A5-A910-475D-A02F-5F1F55A79601}"/>
              </a:ext>
            </a:extLst>
          </p:cNvPr>
          <p:cNvPicPr/>
          <p:nvPr/>
        </p:nvPicPr>
        <p:blipFill>
          <a:blip r:embed="rId9"/>
          <a:stretch>
            <a:fillRect/>
          </a:stretch>
        </p:blipFill>
        <p:spPr>
          <a:xfrm>
            <a:off x="5373699" y="4281353"/>
            <a:ext cx="3549109" cy="2204598"/>
          </a:xfrm>
          <a:prstGeom prst="rect">
            <a:avLst/>
          </a:prstGeom>
        </p:spPr>
      </p:pic>
      <p:pic>
        <p:nvPicPr>
          <p:cNvPr id="1028" name="Picture 4" descr="Чтобы трасса не «прыгала»">
            <a:extLst>
              <a:ext uri="{FF2B5EF4-FFF2-40B4-BE49-F238E27FC236}">
                <a16:creationId xmlns:a16="http://schemas.microsoft.com/office/drawing/2014/main" id="{A99A186C-627C-471B-BB33-A5DE95DEF1F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27163" y="1862485"/>
            <a:ext cx="2672578" cy="178819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C77DBE3B-D746-42E1-A82F-6A19C3E11EB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7489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a:extLst>
              <a:ext uri="{FF2B5EF4-FFF2-40B4-BE49-F238E27FC236}">
                <a16:creationId xmlns:a16="http://schemas.microsoft.com/office/drawing/2014/main" id="{C35ACA0B-08C4-4410-926F-986C92093D22}"/>
              </a:ext>
            </a:extLst>
          </p:cNvPr>
          <p:cNvSpPr>
            <a:spLocks noChangeArrowheads="1"/>
          </p:cNvSpPr>
          <p:nvPr/>
        </p:nvSpPr>
        <p:spPr bwMode="auto">
          <a:xfrm>
            <a:off x="3857625" y="3171825"/>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Comic Sans MS" panose="030F0702030302020204" pitchFamily="66" charset="0"/>
            </a:endParaRPr>
          </a:p>
        </p:txBody>
      </p:sp>
      <p:sp>
        <p:nvSpPr>
          <p:cNvPr id="128004" name="Rectangle 4">
            <a:extLst>
              <a:ext uri="{FF2B5EF4-FFF2-40B4-BE49-F238E27FC236}">
                <a16:creationId xmlns:a16="http://schemas.microsoft.com/office/drawing/2014/main" id="{EC03BF65-87CA-436C-9B37-9AA017C3BDDD}"/>
              </a:ext>
            </a:extLst>
          </p:cNvPr>
          <p:cNvSpPr>
            <a:spLocks noChangeArrowheads="1"/>
          </p:cNvSpPr>
          <p:nvPr/>
        </p:nvSpPr>
        <p:spPr bwMode="auto">
          <a:xfrm>
            <a:off x="2738438" y="2105025"/>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Comic Sans MS" panose="030F0702030302020204" pitchFamily="66" charset="0"/>
            </a:endParaRPr>
          </a:p>
        </p:txBody>
      </p:sp>
      <p:sp>
        <p:nvSpPr>
          <p:cNvPr id="128008" name="Rectangle 8">
            <a:extLst>
              <a:ext uri="{FF2B5EF4-FFF2-40B4-BE49-F238E27FC236}">
                <a16:creationId xmlns:a16="http://schemas.microsoft.com/office/drawing/2014/main" id="{2BE9E63C-1EE2-4691-9676-E31C6D68F21E}"/>
              </a:ext>
            </a:extLst>
          </p:cNvPr>
          <p:cNvSpPr>
            <a:spLocks noChangeArrowheads="1"/>
          </p:cNvSpPr>
          <p:nvPr/>
        </p:nvSpPr>
        <p:spPr bwMode="auto">
          <a:xfrm>
            <a:off x="595081" y="191453"/>
            <a:ext cx="810914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ja-JP" sz="2800" b="1" dirty="0">
                <a:solidFill>
                  <a:schemeClr val="bg1"/>
                </a:solidFill>
                <a:latin typeface="Comic Sans MS" panose="030F0702030302020204" pitchFamily="66" charset="0"/>
              </a:rPr>
              <a:t>Возможное оттаивание вечной мерзлоты</a:t>
            </a:r>
            <a:endParaRPr lang="en-US" altLang="ja-JP" sz="2800" b="1" dirty="0">
              <a:solidFill>
                <a:schemeClr val="bg1"/>
              </a:solidFill>
              <a:latin typeface="Comic Sans MS" panose="030F0702030302020204" pitchFamily="66" charset="0"/>
            </a:endParaRPr>
          </a:p>
        </p:txBody>
      </p:sp>
      <p:pic>
        <p:nvPicPr>
          <p:cNvPr id="9"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A8111C97-64E8-4C9D-8BB2-BB616D7B16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a:extLst>
              <a:ext uri="{FF2B5EF4-FFF2-40B4-BE49-F238E27FC236}">
                <a16:creationId xmlns:a16="http://schemas.microsoft.com/office/drawing/2014/main" id="{E3585F34-EFB1-492D-AB9C-9EF59D1C66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8850" y="950357"/>
            <a:ext cx="7226300" cy="5867400"/>
          </a:xfrm>
          <a:prstGeom prst="rect">
            <a:avLst/>
          </a:prstGeom>
        </p:spPr>
      </p:pic>
      <p:sp>
        <p:nvSpPr>
          <p:cNvPr id="14" name="TextBox 13">
            <a:extLst>
              <a:ext uri="{FF2B5EF4-FFF2-40B4-BE49-F238E27FC236}">
                <a16:creationId xmlns:a16="http://schemas.microsoft.com/office/drawing/2014/main" id="{1F982606-3010-4D42-888B-8620C53D817A}"/>
              </a:ext>
            </a:extLst>
          </p:cNvPr>
          <p:cNvSpPr txBox="1"/>
          <p:nvPr/>
        </p:nvSpPr>
        <p:spPr>
          <a:xfrm>
            <a:off x="1187624" y="6589157"/>
            <a:ext cx="6515100" cy="246221"/>
          </a:xfrm>
          <a:prstGeom prst="rect">
            <a:avLst/>
          </a:prstGeom>
          <a:noFill/>
        </p:spPr>
        <p:txBody>
          <a:bodyPr wrap="square">
            <a:spAutoFit/>
          </a:bodyPr>
          <a:lstStyle/>
          <a:p>
            <a:r>
              <a:rPr lang="en-US" sz="1000" dirty="0"/>
              <a:t>Vladimir </a:t>
            </a:r>
            <a:r>
              <a:rPr lang="en-US" sz="1000" dirty="0" err="1"/>
              <a:t>Romanovsky</a:t>
            </a:r>
            <a:r>
              <a:rPr lang="en-US" sz="1000" dirty="0"/>
              <a:t>, 2009, https://ccin.ca/ccw/permafrost/future</a:t>
            </a:r>
            <a:endParaRPr lang="ru-RU"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10">
            <a:extLst>
              <a:ext uri="{FF2B5EF4-FFF2-40B4-BE49-F238E27FC236}">
                <a16:creationId xmlns:a16="http://schemas.microsoft.com/office/drawing/2014/main" id="{B835B540-2669-41C4-83F3-595265A7E10B}"/>
              </a:ext>
            </a:extLst>
          </p:cNvPr>
          <p:cNvSpPr>
            <a:spLocks noChangeArrowheads="1"/>
          </p:cNvSpPr>
          <p:nvPr/>
        </p:nvSpPr>
        <p:spPr bwMode="auto">
          <a:xfrm>
            <a:off x="2989263" y="1171575"/>
            <a:ext cx="5110162"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br>
              <a:rPr lang="en-US" altLang="ru-RU" sz="4400" b="1" i="1">
                <a:solidFill>
                  <a:srgbClr val="008040"/>
                </a:solidFill>
                <a:latin typeface="Comic Sans MS" panose="030F0702030302020204" pitchFamily="66" charset="0"/>
              </a:rPr>
            </a:br>
            <a:br>
              <a:rPr lang="en-US" altLang="ru-RU" sz="4400">
                <a:solidFill>
                  <a:schemeClr val="tx2"/>
                </a:solidFill>
                <a:latin typeface="Comic Sans MS" panose="030F0702030302020204" pitchFamily="66" charset="0"/>
              </a:rPr>
            </a:br>
            <a:endParaRPr lang="en-US" altLang="ru-RU" sz="4400">
              <a:solidFill>
                <a:schemeClr val="tx2"/>
              </a:solidFill>
              <a:latin typeface="Comic Sans MS" panose="030F0702030302020204" pitchFamily="66" charset="0"/>
            </a:endParaRPr>
          </a:p>
        </p:txBody>
      </p:sp>
      <p:sp>
        <p:nvSpPr>
          <p:cNvPr id="130051" name="Rectangle 11">
            <a:extLst>
              <a:ext uri="{FF2B5EF4-FFF2-40B4-BE49-F238E27FC236}">
                <a16:creationId xmlns:a16="http://schemas.microsoft.com/office/drawing/2014/main" id="{F24AA945-ED1F-44FE-B03D-6F8A87B4C2CC}"/>
              </a:ext>
            </a:extLst>
          </p:cNvPr>
          <p:cNvSpPr>
            <a:spLocks noChangeArrowheads="1"/>
          </p:cNvSpPr>
          <p:nvPr/>
        </p:nvSpPr>
        <p:spPr bwMode="auto">
          <a:xfrm>
            <a:off x="2114550" y="2295525"/>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ru-RU" altLang="ru-RU" sz="1800">
              <a:latin typeface="Comic Sans MS" panose="030F0702030302020204" pitchFamily="66" charset="0"/>
            </a:endParaRPr>
          </a:p>
        </p:txBody>
      </p:sp>
      <p:sp>
        <p:nvSpPr>
          <p:cNvPr id="130052" name="Rectangle 12">
            <a:extLst>
              <a:ext uri="{FF2B5EF4-FFF2-40B4-BE49-F238E27FC236}">
                <a16:creationId xmlns:a16="http://schemas.microsoft.com/office/drawing/2014/main" id="{9673724C-4B57-4030-A89D-B29187F4F228}"/>
              </a:ext>
            </a:extLst>
          </p:cNvPr>
          <p:cNvSpPr>
            <a:spLocks noChangeArrowheads="1"/>
          </p:cNvSpPr>
          <p:nvPr/>
        </p:nvSpPr>
        <p:spPr bwMode="auto">
          <a:xfrm>
            <a:off x="1871663" y="1866900"/>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ru-RU" altLang="ru-RU" sz="1800">
              <a:latin typeface="Comic Sans MS" panose="030F0702030302020204" pitchFamily="66" charset="0"/>
            </a:endParaRPr>
          </a:p>
        </p:txBody>
      </p:sp>
      <p:sp>
        <p:nvSpPr>
          <p:cNvPr id="130053" name="Rectangle 13">
            <a:extLst>
              <a:ext uri="{FF2B5EF4-FFF2-40B4-BE49-F238E27FC236}">
                <a16:creationId xmlns:a16="http://schemas.microsoft.com/office/drawing/2014/main" id="{8B30225B-D2C5-4AFF-A3F2-81D35085B0F5}"/>
              </a:ext>
            </a:extLst>
          </p:cNvPr>
          <p:cNvSpPr>
            <a:spLocks noChangeArrowheads="1"/>
          </p:cNvSpPr>
          <p:nvPr/>
        </p:nvSpPr>
        <p:spPr bwMode="auto">
          <a:xfrm>
            <a:off x="1871663" y="2276475"/>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ru-RU" altLang="ru-RU" sz="1800">
              <a:latin typeface="Comic Sans MS" panose="030F0702030302020204" pitchFamily="66" charset="0"/>
            </a:endParaRPr>
          </a:p>
        </p:txBody>
      </p:sp>
      <p:sp>
        <p:nvSpPr>
          <p:cNvPr id="130054" name="Rectangle 14">
            <a:extLst>
              <a:ext uri="{FF2B5EF4-FFF2-40B4-BE49-F238E27FC236}">
                <a16:creationId xmlns:a16="http://schemas.microsoft.com/office/drawing/2014/main" id="{B62AD176-F60E-492A-B6FF-E83B9470C1C8}"/>
              </a:ext>
            </a:extLst>
          </p:cNvPr>
          <p:cNvSpPr>
            <a:spLocks noChangeArrowheads="1"/>
          </p:cNvSpPr>
          <p:nvPr/>
        </p:nvSpPr>
        <p:spPr bwMode="auto">
          <a:xfrm>
            <a:off x="1871663" y="2276475"/>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ru-RU" altLang="ru-RU" sz="1800">
              <a:latin typeface="Comic Sans MS" panose="030F0702030302020204" pitchFamily="66" charset="0"/>
            </a:endParaRPr>
          </a:p>
        </p:txBody>
      </p:sp>
      <p:sp>
        <p:nvSpPr>
          <p:cNvPr id="130055" name="Rectangle 15">
            <a:extLst>
              <a:ext uri="{FF2B5EF4-FFF2-40B4-BE49-F238E27FC236}">
                <a16:creationId xmlns:a16="http://schemas.microsoft.com/office/drawing/2014/main" id="{3EA034BD-1C6B-4299-8EC5-14B138AD53EE}"/>
              </a:ext>
            </a:extLst>
          </p:cNvPr>
          <p:cNvSpPr>
            <a:spLocks noChangeArrowheads="1"/>
          </p:cNvSpPr>
          <p:nvPr/>
        </p:nvSpPr>
        <p:spPr bwMode="auto">
          <a:xfrm>
            <a:off x="1871663" y="1852613"/>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ru-RU" altLang="ru-RU" sz="1800">
              <a:latin typeface="Comic Sans MS" panose="030F0702030302020204" pitchFamily="66" charset="0"/>
            </a:endParaRPr>
          </a:p>
        </p:txBody>
      </p:sp>
      <p:sp>
        <p:nvSpPr>
          <p:cNvPr id="130056" name="Rectangle 16">
            <a:extLst>
              <a:ext uri="{FF2B5EF4-FFF2-40B4-BE49-F238E27FC236}">
                <a16:creationId xmlns:a16="http://schemas.microsoft.com/office/drawing/2014/main" id="{E9844780-D68E-4FEB-B6F5-977209EEBD01}"/>
              </a:ext>
            </a:extLst>
          </p:cNvPr>
          <p:cNvSpPr>
            <a:spLocks noChangeArrowheads="1"/>
          </p:cNvSpPr>
          <p:nvPr/>
        </p:nvSpPr>
        <p:spPr bwMode="auto">
          <a:xfrm>
            <a:off x="1871663" y="1757363"/>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ru-RU" altLang="ru-RU" sz="1800">
              <a:latin typeface="Comic Sans MS" panose="030F0702030302020204" pitchFamily="66" charset="0"/>
            </a:endParaRPr>
          </a:p>
        </p:txBody>
      </p:sp>
      <p:sp>
        <p:nvSpPr>
          <p:cNvPr id="130057" name="Rectangle 17">
            <a:extLst>
              <a:ext uri="{FF2B5EF4-FFF2-40B4-BE49-F238E27FC236}">
                <a16:creationId xmlns:a16="http://schemas.microsoft.com/office/drawing/2014/main" id="{4CEF65DA-1F40-429F-861A-968C44A8C496}"/>
              </a:ext>
            </a:extLst>
          </p:cNvPr>
          <p:cNvSpPr>
            <a:spLocks noChangeArrowheads="1"/>
          </p:cNvSpPr>
          <p:nvPr/>
        </p:nvSpPr>
        <p:spPr bwMode="auto">
          <a:xfrm>
            <a:off x="2114550" y="2014538"/>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ru-RU" altLang="ru-RU" sz="1800">
              <a:latin typeface="Comic Sans MS" panose="030F0702030302020204" pitchFamily="66" charset="0"/>
            </a:endParaRPr>
          </a:p>
        </p:txBody>
      </p:sp>
      <p:sp>
        <p:nvSpPr>
          <p:cNvPr id="130058" name="Text Box 18">
            <a:extLst>
              <a:ext uri="{FF2B5EF4-FFF2-40B4-BE49-F238E27FC236}">
                <a16:creationId xmlns:a16="http://schemas.microsoft.com/office/drawing/2014/main" id="{D3CFCE93-E117-497B-AD0A-D35A7661C71E}"/>
              </a:ext>
            </a:extLst>
          </p:cNvPr>
          <p:cNvSpPr txBox="1">
            <a:spLocks noChangeArrowheads="1"/>
          </p:cNvSpPr>
          <p:nvPr/>
        </p:nvSpPr>
        <p:spPr bwMode="auto">
          <a:xfrm>
            <a:off x="1012825" y="107950"/>
            <a:ext cx="7086600" cy="177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ru-RU" altLang="ru-RU" b="1">
                <a:solidFill>
                  <a:schemeClr val="bg1"/>
                </a:solidFill>
                <a:latin typeface="Comic Sans MS" panose="030F0702030302020204" pitchFamily="66" charset="0"/>
              </a:rPr>
              <a:t>Сколько метана в вечной мерзлоте?</a:t>
            </a:r>
          </a:p>
          <a:p>
            <a:pPr algn="ctr" eaLnBrk="1" hangingPunct="1">
              <a:spcBef>
                <a:spcPct val="50000"/>
              </a:spcBef>
              <a:buFontTx/>
              <a:buNone/>
            </a:pPr>
            <a:r>
              <a:rPr lang="ru-RU" altLang="ru-RU" sz="1800" b="1">
                <a:solidFill>
                  <a:schemeClr val="bg1"/>
                </a:solidFill>
                <a:latin typeface="Comic Sans MS" panose="030F0702030302020204" pitchFamily="66" charset="0"/>
              </a:rPr>
              <a:t>Исследования биогенных газов: содержание метана с глубиной в мерзлых отложениях Якутии</a:t>
            </a:r>
            <a:endParaRPr lang="en-US" altLang="ru-RU" sz="1800" b="1">
              <a:solidFill>
                <a:schemeClr val="bg1"/>
              </a:solidFill>
              <a:latin typeface="Comic Sans MS" panose="030F0702030302020204" pitchFamily="66" charset="0"/>
            </a:endParaRPr>
          </a:p>
        </p:txBody>
      </p:sp>
      <p:graphicFrame>
        <p:nvGraphicFramePr>
          <p:cNvPr id="130059" name="Object 19">
            <a:extLst>
              <a:ext uri="{FF2B5EF4-FFF2-40B4-BE49-F238E27FC236}">
                <a16:creationId xmlns:a16="http://schemas.microsoft.com/office/drawing/2014/main" id="{49984036-2420-4E17-9BE1-9686A76CFA6E}"/>
              </a:ext>
            </a:extLst>
          </p:cNvPr>
          <p:cNvGraphicFramePr>
            <a:graphicFrameLocks noChangeAspect="1"/>
          </p:cNvGraphicFramePr>
          <p:nvPr>
            <p:extLst>
              <p:ext uri="{D42A27DB-BD31-4B8C-83A1-F6EECF244321}">
                <p14:modId xmlns:p14="http://schemas.microsoft.com/office/powerpoint/2010/main" val="651301701"/>
              </p:ext>
            </p:extLst>
          </p:nvPr>
        </p:nvGraphicFramePr>
        <p:xfrm>
          <a:off x="1314450" y="2176463"/>
          <a:ext cx="6481763" cy="4568825"/>
        </p:xfrm>
        <a:graphic>
          <a:graphicData uri="http://schemas.openxmlformats.org/presentationml/2006/ole">
            <mc:AlternateContent xmlns:mc="http://schemas.openxmlformats.org/markup-compatibility/2006">
              <mc:Choice xmlns:v="urn:schemas-microsoft-com:vml" Requires="v">
                <p:oleObj name="Chart" r:id="rId2" imgW="5200802" imgH="3667049" progId="Excel.Sheet.8">
                  <p:embed/>
                </p:oleObj>
              </mc:Choice>
              <mc:Fallback>
                <p:oleObj name="Chart" r:id="rId2" imgW="5200802" imgH="3667049" progId="Excel.Sheet.8">
                  <p:embed/>
                  <p:pic>
                    <p:nvPicPr>
                      <p:cNvPr id="0" name="Object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450" y="2176463"/>
                        <a:ext cx="6481763" cy="456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2"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5EC5D05F-EA37-46BA-8B42-56DC72F841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a:extLst>
              <a:ext uri="{FF2B5EF4-FFF2-40B4-BE49-F238E27FC236}">
                <a16:creationId xmlns:a16="http://schemas.microsoft.com/office/drawing/2014/main" id="{95C6DE2D-21A8-42AB-B0D4-63CB23434FBA}"/>
              </a:ext>
            </a:extLst>
          </p:cNvPr>
          <p:cNvSpPr>
            <a:spLocks noGrp="1"/>
          </p:cNvSpPr>
          <p:nvPr>
            <p:ph type="sldNum" sz="quarter" idx="12"/>
          </p:nvPr>
        </p:nvSpPr>
        <p:spPr/>
        <p:txBody>
          <a:bodyPr/>
          <a:lstStyle/>
          <a:p>
            <a:pPr>
              <a:defRPr/>
            </a:pPr>
            <a:fld id="{2C4BF580-90BE-4600-B5E6-14E5768E0DB9}" type="slidenum">
              <a:rPr lang="ru-RU" sz="2000" smtClean="0">
                <a:solidFill>
                  <a:schemeClr val="bg1"/>
                </a:solidFill>
              </a:rPr>
              <a:pPr>
                <a:defRPr/>
              </a:pPr>
              <a:t>33</a:t>
            </a:fld>
            <a:endParaRPr lang="ru-RU" sz="2000">
              <a:solidFill>
                <a:schemeClr val="bg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id="{15CA6FBC-3ABD-45BC-9972-7B7053509199}"/>
              </a:ext>
            </a:extLst>
          </p:cNvPr>
          <p:cNvSpPr txBox="1">
            <a:spLocks/>
          </p:cNvSpPr>
          <p:nvPr/>
        </p:nvSpPr>
        <p:spPr>
          <a:xfrm>
            <a:off x="1547664" y="214313"/>
            <a:ext cx="6624736" cy="694407"/>
          </a:xfrm>
          <a:prstGeom prst="rect">
            <a:avLst/>
          </a:prstGeom>
        </p:spPr>
        <p:txBody>
          <a:bodyPr>
            <a:normAutofit/>
          </a:bodyPr>
          <a:lstStyle/>
          <a:p>
            <a:pPr eaLnBrk="1" fontAlgn="auto" hangingPunct="1">
              <a:spcAft>
                <a:spcPts val="0"/>
              </a:spcAft>
              <a:defRPr/>
            </a:pPr>
            <a:r>
              <a:rPr lang="ru-RU" sz="3600" dirty="0">
                <a:solidFill>
                  <a:schemeClr val="bg1"/>
                </a:solidFill>
                <a:effectLst>
                  <a:reflection blurRad="12700" stA="48000" endA="300" endPos="55000" dir="5400000" sy="-90000" algn="bl" rotWithShape="0"/>
                </a:effectLst>
                <a:latin typeface="Comic Sans MS" panose="030F0702030302020204" pitchFamily="66" charset="0"/>
                <a:cs typeface="Arial" charset="0"/>
              </a:rPr>
              <a:t>Ямальский кратер</a:t>
            </a:r>
          </a:p>
        </p:txBody>
      </p:sp>
      <p:pic>
        <p:nvPicPr>
          <p:cNvPr id="4"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BF735370-722C-45AD-B703-8F13DD0800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a:extLst>
              <a:ext uri="{FF2B5EF4-FFF2-40B4-BE49-F238E27FC236}">
                <a16:creationId xmlns:a16="http://schemas.microsoft.com/office/drawing/2014/main" id="{622696CE-8AEC-44BA-B1C9-52B387AF0B8D}"/>
              </a:ext>
            </a:extLst>
          </p:cNvPr>
          <p:cNvSpPr>
            <a:spLocks noGrp="1"/>
          </p:cNvSpPr>
          <p:nvPr>
            <p:ph type="sldNum" sz="quarter" idx="12"/>
          </p:nvPr>
        </p:nvSpPr>
        <p:spPr/>
        <p:txBody>
          <a:bodyPr/>
          <a:lstStyle/>
          <a:p>
            <a:pPr>
              <a:defRPr/>
            </a:pPr>
            <a:fld id="{7E8A60BE-D769-4EB3-A5EC-DA0A687C33BD}" type="slidenum">
              <a:rPr lang="ru-RU" sz="2000" smtClean="0">
                <a:solidFill>
                  <a:schemeClr val="bg1"/>
                </a:solidFill>
              </a:rPr>
              <a:pPr>
                <a:defRPr/>
              </a:pPr>
              <a:t>34</a:t>
            </a:fld>
            <a:endParaRPr lang="ru-RU" sz="2000" dirty="0">
              <a:solidFill>
                <a:schemeClr val="bg1"/>
              </a:solidFill>
            </a:endParaRPr>
          </a:p>
        </p:txBody>
      </p:sp>
      <p:pic>
        <p:nvPicPr>
          <p:cNvPr id="3" name="Рисунок 2">
            <a:extLst>
              <a:ext uri="{FF2B5EF4-FFF2-40B4-BE49-F238E27FC236}">
                <a16:creationId xmlns:a16="http://schemas.microsoft.com/office/drawing/2014/main" id="{3E23ECCE-7FAE-4482-8ED6-FC770274D82E}"/>
              </a:ext>
            </a:extLst>
          </p:cNvPr>
          <p:cNvPicPr>
            <a:picLocks noChangeAspect="1"/>
          </p:cNvPicPr>
          <p:nvPr/>
        </p:nvPicPr>
        <p:blipFill>
          <a:blip r:embed="rId3"/>
          <a:stretch>
            <a:fillRect/>
          </a:stretch>
        </p:blipFill>
        <p:spPr>
          <a:xfrm>
            <a:off x="0" y="859611"/>
            <a:ext cx="9144000" cy="5138777"/>
          </a:xfrm>
          <a:prstGeom prst="rect">
            <a:avLst/>
          </a:prstGeom>
        </p:spPr>
      </p:pic>
      <p:sp>
        <p:nvSpPr>
          <p:cNvPr id="9" name="TextBox 8">
            <a:extLst>
              <a:ext uri="{FF2B5EF4-FFF2-40B4-BE49-F238E27FC236}">
                <a16:creationId xmlns:a16="http://schemas.microsoft.com/office/drawing/2014/main" id="{4E4BD31C-8C1E-4B03-AA40-45ADB00C3331}"/>
              </a:ext>
            </a:extLst>
          </p:cNvPr>
          <p:cNvSpPr txBox="1"/>
          <p:nvPr/>
        </p:nvSpPr>
        <p:spPr>
          <a:xfrm>
            <a:off x="292252" y="6114583"/>
            <a:ext cx="4594860" cy="246221"/>
          </a:xfrm>
          <a:prstGeom prst="rect">
            <a:avLst/>
          </a:prstGeom>
          <a:noFill/>
        </p:spPr>
        <p:txBody>
          <a:bodyPr wrap="square">
            <a:spAutoFit/>
          </a:bodyPr>
          <a:lstStyle/>
          <a:p>
            <a:r>
              <a:rPr lang="ru-RU" sz="1000" dirty="0">
                <a:solidFill>
                  <a:schemeClr val="bg1"/>
                </a:solidFill>
              </a:rPr>
              <a:t>Фото: </a:t>
            </a:r>
            <a:r>
              <a:rPr lang="en-US" sz="1000" dirty="0">
                <a:solidFill>
                  <a:schemeClr val="bg1"/>
                </a:solidFill>
              </a:rPr>
              <a:t>Alexander Lutsenko / </a:t>
            </a:r>
            <a:r>
              <a:rPr lang="en-US" sz="1000" dirty="0" err="1">
                <a:solidFill>
                  <a:schemeClr val="bg1"/>
                </a:solidFill>
              </a:rPr>
              <a:t>Alamy</a:t>
            </a:r>
            <a:r>
              <a:rPr lang="en-US" sz="1000" dirty="0">
                <a:solidFill>
                  <a:schemeClr val="bg1"/>
                </a:solidFill>
              </a:rPr>
              <a:t>/ DIOMEDIA</a:t>
            </a:r>
            <a:endParaRPr lang="ru-RU" sz="1000" dirty="0">
              <a:solidFill>
                <a:schemeClr val="bg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E9661BDD-21B9-4F79-8771-4E17E2645C74}"/>
              </a:ext>
            </a:extLst>
          </p:cNvPr>
          <p:cNvSpPr>
            <a:spLocks noChangeArrowheads="1"/>
          </p:cNvSpPr>
          <p:nvPr/>
        </p:nvSpPr>
        <p:spPr bwMode="auto">
          <a:xfrm>
            <a:off x="3471863" y="23431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ru-RU" altLang="ru-RU" sz="2400"/>
          </a:p>
        </p:txBody>
      </p:sp>
      <p:sp>
        <p:nvSpPr>
          <p:cNvPr id="31747" name="Rectangle 3">
            <a:extLst>
              <a:ext uri="{FF2B5EF4-FFF2-40B4-BE49-F238E27FC236}">
                <a16:creationId xmlns:a16="http://schemas.microsoft.com/office/drawing/2014/main" id="{334CBC2D-0E30-4E23-99DF-6605C4770764}"/>
              </a:ext>
            </a:extLst>
          </p:cNvPr>
          <p:cNvSpPr>
            <a:spLocks noChangeArrowheads="1"/>
          </p:cNvSpPr>
          <p:nvPr/>
        </p:nvSpPr>
        <p:spPr bwMode="auto">
          <a:xfrm>
            <a:off x="3471863" y="23526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ru-RU" altLang="ru-RU" sz="2400"/>
          </a:p>
        </p:txBody>
      </p:sp>
      <p:sp>
        <p:nvSpPr>
          <p:cNvPr id="31748" name="Rectangle 4">
            <a:extLst>
              <a:ext uri="{FF2B5EF4-FFF2-40B4-BE49-F238E27FC236}">
                <a16:creationId xmlns:a16="http://schemas.microsoft.com/office/drawing/2014/main" id="{18BF3625-C568-49C4-BDAA-646CD338B695}"/>
              </a:ext>
            </a:extLst>
          </p:cNvPr>
          <p:cNvSpPr>
            <a:spLocks noChangeArrowheads="1"/>
          </p:cNvSpPr>
          <p:nvPr/>
        </p:nvSpPr>
        <p:spPr bwMode="auto">
          <a:xfrm>
            <a:off x="2757488" y="23479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ru-RU" altLang="ru-RU" sz="2400"/>
          </a:p>
        </p:txBody>
      </p:sp>
      <p:sp>
        <p:nvSpPr>
          <p:cNvPr id="31749" name="Rectangle 5">
            <a:extLst>
              <a:ext uri="{FF2B5EF4-FFF2-40B4-BE49-F238E27FC236}">
                <a16:creationId xmlns:a16="http://schemas.microsoft.com/office/drawing/2014/main" id="{9DE96754-FEB4-45E3-A5EB-65A0C5148274}"/>
              </a:ext>
            </a:extLst>
          </p:cNvPr>
          <p:cNvSpPr>
            <a:spLocks noChangeArrowheads="1"/>
          </p:cNvSpPr>
          <p:nvPr/>
        </p:nvSpPr>
        <p:spPr bwMode="auto">
          <a:xfrm>
            <a:off x="3471863" y="23431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ru-RU" altLang="ru-RU" sz="2400"/>
          </a:p>
        </p:txBody>
      </p:sp>
      <p:sp>
        <p:nvSpPr>
          <p:cNvPr id="31750" name="Rectangle 6">
            <a:extLst>
              <a:ext uri="{FF2B5EF4-FFF2-40B4-BE49-F238E27FC236}">
                <a16:creationId xmlns:a16="http://schemas.microsoft.com/office/drawing/2014/main" id="{1BF41D6B-DB18-4CF6-8606-EFAA42F7D5C6}"/>
              </a:ext>
            </a:extLst>
          </p:cNvPr>
          <p:cNvSpPr>
            <a:spLocks noChangeArrowheads="1"/>
          </p:cNvSpPr>
          <p:nvPr/>
        </p:nvSpPr>
        <p:spPr bwMode="auto">
          <a:xfrm>
            <a:off x="3471863" y="23526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ru-RU" altLang="ru-RU" sz="2400"/>
          </a:p>
        </p:txBody>
      </p:sp>
      <p:sp>
        <p:nvSpPr>
          <p:cNvPr id="31751" name="Rectangle 7">
            <a:extLst>
              <a:ext uri="{FF2B5EF4-FFF2-40B4-BE49-F238E27FC236}">
                <a16:creationId xmlns:a16="http://schemas.microsoft.com/office/drawing/2014/main" id="{5D45FDE3-F6C0-4432-A897-CFB3721FA840}"/>
              </a:ext>
            </a:extLst>
          </p:cNvPr>
          <p:cNvSpPr>
            <a:spLocks noChangeArrowheads="1"/>
          </p:cNvSpPr>
          <p:nvPr/>
        </p:nvSpPr>
        <p:spPr bwMode="auto">
          <a:xfrm>
            <a:off x="3771900" y="22479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ru-RU" altLang="ru-RU" sz="2400"/>
          </a:p>
        </p:txBody>
      </p:sp>
      <p:pic>
        <p:nvPicPr>
          <p:cNvPr id="31752" name="Рисунок 2">
            <a:extLst>
              <a:ext uri="{FF2B5EF4-FFF2-40B4-BE49-F238E27FC236}">
                <a16:creationId xmlns:a16="http://schemas.microsoft.com/office/drawing/2014/main" id="{365FC5A8-679F-4C54-B85D-5701342753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6175" y="452438"/>
            <a:ext cx="5421313" cy="359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Рисунок 5">
            <a:extLst>
              <a:ext uri="{FF2B5EF4-FFF2-40B4-BE49-F238E27FC236}">
                <a16:creationId xmlns:a16="http://schemas.microsoft.com/office/drawing/2014/main" id="{8385F915-25E6-4F8C-B989-EBBB0834A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13" y="0"/>
            <a:ext cx="4267201"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4" name="Рисунок 6">
            <a:extLst>
              <a:ext uri="{FF2B5EF4-FFF2-40B4-BE49-F238E27FC236}">
                <a16:creationId xmlns:a16="http://schemas.microsoft.com/office/drawing/2014/main" id="{137AD0A7-85A6-41F9-BA70-4593B2E333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2" y="2886076"/>
            <a:ext cx="48006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a:extLst>
              <a:ext uri="{FF2B5EF4-FFF2-40B4-BE49-F238E27FC236}">
                <a16:creationId xmlns:a16="http://schemas.microsoft.com/office/drawing/2014/main" id="{97169C11-FBEB-4308-A36C-60A9F5E399C6}"/>
              </a:ext>
            </a:extLst>
          </p:cNvPr>
          <p:cNvSpPr>
            <a:spLocks noChangeArrowheads="1"/>
          </p:cNvSpPr>
          <p:nvPr/>
        </p:nvSpPr>
        <p:spPr bwMode="auto">
          <a:xfrm>
            <a:off x="5149852" y="4275772"/>
            <a:ext cx="376078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ru-RU" b="1" dirty="0">
                <a:solidFill>
                  <a:schemeClr val="bg1"/>
                </a:solidFill>
                <a:latin typeface="Comic Sans MS" panose="030F0702030302020204" pitchFamily="66" charset="0"/>
              </a:rPr>
              <a:t>Живое вещество в криолитозоне</a:t>
            </a:r>
          </a:p>
        </p:txBody>
      </p:sp>
      <p:pic>
        <p:nvPicPr>
          <p:cNvPr id="12"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850767C9-44DF-4670-A4C0-72ADFB0ABD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a:extLst>
              <a:ext uri="{FF2B5EF4-FFF2-40B4-BE49-F238E27FC236}">
                <a16:creationId xmlns:a16="http://schemas.microsoft.com/office/drawing/2014/main" id="{92183755-A061-47F3-8FF5-DE60059FDC1B}"/>
              </a:ext>
            </a:extLst>
          </p:cNvPr>
          <p:cNvSpPr>
            <a:spLocks noGrp="1"/>
          </p:cNvSpPr>
          <p:nvPr>
            <p:ph type="sldNum" sz="quarter" idx="12"/>
          </p:nvPr>
        </p:nvSpPr>
        <p:spPr/>
        <p:txBody>
          <a:bodyPr/>
          <a:lstStyle/>
          <a:p>
            <a:pPr>
              <a:defRPr/>
            </a:pPr>
            <a:fld id="{48924DE9-D2C2-42B8-955C-2A28D59CA529}" type="slidenum">
              <a:rPr lang="ru-RU" sz="2000" smtClean="0">
                <a:solidFill>
                  <a:schemeClr val="bg1"/>
                </a:solidFill>
              </a:rPr>
              <a:pPr>
                <a:defRPr/>
              </a:pPr>
              <a:t>35</a:t>
            </a:fld>
            <a:endParaRPr lang="ru-RU" sz="2000">
              <a:solidFill>
                <a:schemeClr val="bg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A2E00F98-FFF5-4E1D-83BF-4AE51924B2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a:extLst>
              <a:ext uri="{FF2B5EF4-FFF2-40B4-BE49-F238E27FC236}">
                <a16:creationId xmlns:a16="http://schemas.microsoft.com/office/drawing/2014/main" id="{EF88AA6F-745E-4EBE-812C-356E77315FA6}"/>
              </a:ext>
            </a:extLst>
          </p:cNvPr>
          <p:cNvSpPr>
            <a:spLocks noChangeArrowheads="1"/>
          </p:cNvSpPr>
          <p:nvPr/>
        </p:nvSpPr>
        <p:spPr bwMode="auto">
          <a:xfrm>
            <a:off x="3471863" y="2343150"/>
            <a:ext cx="9144000" cy="461963"/>
          </a:xfrm>
          <a:prstGeom prst="rect">
            <a:avLst/>
          </a:prstGeom>
          <a:noFill/>
          <a:ln w="9525">
            <a:noFill/>
            <a:miter lim="800000"/>
            <a:headEnd/>
            <a:tailEnd/>
          </a:ln>
        </p:spPr>
        <p:txBody>
          <a:bodyPr>
            <a:spAutoFit/>
          </a:bodyPr>
          <a:lstStyle/>
          <a:p>
            <a:pPr>
              <a:defRPr/>
            </a:pPr>
            <a:endParaRPr lang="ru-RU" sz="2400">
              <a:solidFill>
                <a:srgbClr val="FFFFFF"/>
              </a:solidFill>
              <a:latin typeface="Comic Sans MS"/>
              <a:cs typeface="+mn-cs"/>
            </a:endParaRPr>
          </a:p>
        </p:txBody>
      </p:sp>
      <p:sp>
        <p:nvSpPr>
          <p:cNvPr id="8" name="Rectangle 3">
            <a:extLst>
              <a:ext uri="{FF2B5EF4-FFF2-40B4-BE49-F238E27FC236}">
                <a16:creationId xmlns:a16="http://schemas.microsoft.com/office/drawing/2014/main" id="{2B07B872-E780-4334-BF49-E8EEA948C06F}"/>
              </a:ext>
            </a:extLst>
          </p:cNvPr>
          <p:cNvSpPr>
            <a:spLocks noChangeArrowheads="1"/>
          </p:cNvSpPr>
          <p:nvPr/>
        </p:nvSpPr>
        <p:spPr bwMode="auto">
          <a:xfrm>
            <a:off x="3471863" y="2352675"/>
            <a:ext cx="9144000" cy="461963"/>
          </a:xfrm>
          <a:prstGeom prst="rect">
            <a:avLst/>
          </a:prstGeom>
          <a:noFill/>
          <a:ln w="9525">
            <a:noFill/>
            <a:miter lim="800000"/>
            <a:headEnd/>
            <a:tailEnd/>
          </a:ln>
        </p:spPr>
        <p:txBody>
          <a:bodyPr>
            <a:spAutoFit/>
          </a:bodyPr>
          <a:lstStyle/>
          <a:p>
            <a:pPr>
              <a:defRPr/>
            </a:pPr>
            <a:endParaRPr lang="ru-RU" sz="2400">
              <a:solidFill>
                <a:srgbClr val="FFFFFF"/>
              </a:solidFill>
              <a:latin typeface="Comic Sans MS"/>
              <a:cs typeface="+mn-cs"/>
            </a:endParaRPr>
          </a:p>
        </p:txBody>
      </p:sp>
      <p:sp>
        <p:nvSpPr>
          <p:cNvPr id="9" name="Rectangle 4">
            <a:extLst>
              <a:ext uri="{FF2B5EF4-FFF2-40B4-BE49-F238E27FC236}">
                <a16:creationId xmlns:a16="http://schemas.microsoft.com/office/drawing/2014/main" id="{2C53DB56-64F8-463F-9B35-81CE372E4B12}"/>
              </a:ext>
            </a:extLst>
          </p:cNvPr>
          <p:cNvSpPr>
            <a:spLocks noChangeArrowheads="1"/>
          </p:cNvSpPr>
          <p:nvPr/>
        </p:nvSpPr>
        <p:spPr bwMode="auto">
          <a:xfrm>
            <a:off x="2757488" y="2347913"/>
            <a:ext cx="9144000" cy="461962"/>
          </a:xfrm>
          <a:prstGeom prst="rect">
            <a:avLst/>
          </a:prstGeom>
          <a:noFill/>
          <a:ln w="9525">
            <a:noFill/>
            <a:miter lim="800000"/>
            <a:headEnd/>
            <a:tailEnd/>
          </a:ln>
        </p:spPr>
        <p:txBody>
          <a:bodyPr>
            <a:spAutoFit/>
          </a:bodyPr>
          <a:lstStyle/>
          <a:p>
            <a:pPr>
              <a:defRPr/>
            </a:pPr>
            <a:endParaRPr lang="ru-RU" sz="2400">
              <a:solidFill>
                <a:srgbClr val="FFFFFF"/>
              </a:solidFill>
              <a:latin typeface="Comic Sans MS"/>
              <a:cs typeface="+mn-cs"/>
            </a:endParaRPr>
          </a:p>
        </p:txBody>
      </p:sp>
      <p:sp>
        <p:nvSpPr>
          <p:cNvPr id="10" name="Rectangle 5">
            <a:extLst>
              <a:ext uri="{FF2B5EF4-FFF2-40B4-BE49-F238E27FC236}">
                <a16:creationId xmlns:a16="http://schemas.microsoft.com/office/drawing/2014/main" id="{9B1AFD25-F568-441C-A8D4-B84F61669518}"/>
              </a:ext>
            </a:extLst>
          </p:cNvPr>
          <p:cNvSpPr>
            <a:spLocks noChangeArrowheads="1"/>
          </p:cNvSpPr>
          <p:nvPr/>
        </p:nvSpPr>
        <p:spPr bwMode="auto">
          <a:xfrm>
            <a:off x="3471863" y="2343150"/>
            <a:ext cx="9144000" cy="461963"/>
          </a:xfrm>
          <a:prstGeom prst="rect">
            <a:avLst/>
          </a:prstGeom>
          <a:noFill/>
          <a:ln w="9525">
            <a:noFill/>
            <a:miter lim="800000"/>
            <a:headEnd/>
            <a:tailEnd/>
          </a:ln>
        </p:spPr>
        <p:txBody>
          <a:bodyPr>
            <a:spAutoFit/>
          </a:bodyPr>
          <a:lstStyle/>
          <a:p>
            <a:pPr>
              <a:defRPr/>
            </a:pPr>
            <a:endParaRPr lang="ru-RU" sz="2400">
              <a:solidFill>
                <a:srgbClr val="FFFFFF"/>
              </a:solidFill>
              <a:latin typeface="Comic Sans MS"/>
              <a:cs typeface="+mn-cs"/>
            </a:endParaRPr>
          </a:p>
        </p:txBody>
      </p:sp>
      <p:sp>
        <p:nvSpPr>
          <p:cNvPr id="11" name="Rectangle 6">
            <a:extLst>
              <a:ext uri="{FF2B5EF4-FFF2-40B4-BE49-F238E27FC236}">
                <a16:creationId xmlns:a16="http://schemas.microsoft.com/office/drawing/2014/main" id="{A0348BDA-BC5C-4CB6-AF9B-5E2F907CBD91}"/>
              </a:ext>
            </a:extLst>
          </p:cNvPr>
          <p:cNvSpPr>
            <a:spLocks noChangeArrowheads="1"/>
          </p:cNvSpPr>
          <p:nvPr/>
        </p:nvSpPr>
        <p:spPr bwMode="auto">
          <a:xfrm>
            <a:off x="3471863" y="2352675"/>
            <a:ext cx="9144000" cy="461963"/>
          </a:xfrm>
          <a:prstGeom prst="rect">
            <a:avLst/>
          </a:prstGeom>
          <a:noFill/>
          <a:ln w="9525">
            <a:noFill/>
            <a:miter lim="800000"/>
            <a:headEnd/>
            <a:tailEnd/>
          </a:ln>
        </p:spPr>
        <p:txBody>
          <a:bodyPr>
            <a:spAutoFit/>
          </a:bodyPr>
          <a:lstStyle/>
          <a:p>
            <a:pPr>
              <a:defRPr/>
            </a:pPr>
            <a:endParaRPr lang="ru-RU" sz="2400">
              <a:solidFill>
                <a:srgbClr val="FFFFFF"/>
              </a:solidFill>
              <a:latin typeface="Comic Sans MS"/>
              <a:cs typeface="+mn-cs"/>
            </a:endParaRPr>
          </a:p>
        </p:txBody>
      </p:sp>
      <p:sp>
        <p:nvSpPr>
          <p:cNvPr id="12" name="Rectangle 7">
            <a:extLst>
              <a:ext uri="{FF2B5EF4-FFF2-40B4-BE49-F238E27FC236}">
                <a16:creationId xmlns:a16="http://schemas.microsoft.com/office/drawing/2014/main" id="{B65C5DE3-672E-493D-8133-55FCCC283570}"/>
              </a:ext>
            </a:extLst>
          </p:cNvPr>
          <p:cNvSpPr>
            <a:spLocks noChangeArrowheads="1"/>
          </p:cNvSpPr>
          <p:nvPr/>
        </p:nvSpPr>
        <p:spPr bwMode="auto">
          <a:xfrm>
            <a:off x="3771900" y="2247900"/>
            <a:ext cx="9144000" cy="461963"/>
          </a:xfrm>
          <a:prstGeom prst="rect">
            <a:avLst/>
          </a:prstGeom>
          <a:noFill/>
          <a:ln w="9525">
            <a:noFill/>
            <a:miter lim="800000"/>
            <a:headEnd/>
            <a:tailEnd/>
          </a:ln>
        </p:spPr>
        <p:txBody>
          <a:bodyPr>
            <a:spAutoFit/>
          </a:bodyPr>
          <a:lstStyle/>
          <a:p>
            <a:pPr>
              <a:defRPr/>
            </a:pPr>
            <a:endParaRPr lang="ru-RU" sz="2400">
              <a:solidFill>
                <a:srgbClr val="FFFFFF"/>
              </a:solidFill>
              <a:latin typeface="Comic Sans MS"/>
              <a:cs typeface="+mn-cs"/>
            </a:endParaRPr>
          </a:p>
        </p:txBody>
      </p:sp>
      <p:sp>
        <p:nvSpPr>
          <p:cNvPr id="13" name="Rectangle 13">
            <a:extLst>
              <a:ext uri="{FF2B5EF4-FFF2-40B4-BE49-F238E27FC236}">
                <a16:creationId xmlns:a16="http://schemas.microsoft.com/office/drawing/2014/main" id="{12BB11E6-4251-42B7-A606-D0A3819130A1}"/>
              </a:ext>
            </a:extLst>
          </p:cNvPr>
          <p:cNvSpPr>
            <a:spLocks noChangeArrowheads="1"/>
          </p:cNvSpPr>
          <p:nvPr/>
        </p:nvSpPr>
        <p:spPr bwMode="auto">
          <a:xfrm>
            <a:off x="684213" y="421134"/>
            <a:ext cx="8154987" cy="1384995"/>
          </a:xfrm>
          <a:prstGeom prst="rect">
            <a:avLst/>
          </a:prstGeom>
          <a:noFill/>
          <a:ln w="9525">
            <a:noFill/>
            <a:miter lim="800000"/>
            <a:headEnd/>
            <a:tailEnd/>
          </a:ln>
        </p:spPr>
        <p:txBody>
          <a:bodyPr anchor="ctr">
            <a:spAutoFit/>
          </a:bodyPr>
          <a:lstStyle/>
          <a:p>
            <a:pPr>
              <a:defRPr/>
            </a:pPr>
            <a:r>
              <a:rPr lang="ru-RU" sz="2800" b="1" dirty="0">
                <a:solidFill>
                  <a:srgbClr val="FFFFFF"/>
                </a:solidFill>
                <a:latin typeface="Comic Sans MS"/>
                <a:cs typeface="+mn-cs"/>
              </a:rPr>
              <a:t>Некоторые из найденных микроорганизмов, по-видимому, имеют огромный возраст – миллионы лет</a:t>
            </a:r>
            <a:endParaRPr lang="en-US" sz="2800" b="1" dirty="0">
              <a:solidFill>
                <a:srgbClr val="FFFFFF"/>
              </a:solidFill>
              <a:latin typeface="Comic Sans MS"/>
              <a:cs typeface="+mn-cs"/>
            </a:endParaRPr>
          </a:p>
        </p:txBody>
      </p:sp>
      <p:sp>
        <p:nvSpPr>
          <p:cNvPr id="14" name="Rectangle 14">
            <a:extLst>
              <a:ext uri="{FF2B5EF4-FFF2-40B4-BE49-F238E27FC236}">
                <a16:creationId xmlns:a16="http://schemas.microsoft.com/office/drawing/2014/main" id="{05CB09AB-93BA-4DD3-9577-FCFD31D35574}"/>
              </a:ext>
            </a:extLst>
          </p:cNvPr>
          <p:cNvSpPr>
            <a:spLocks noChangeArrowheads="1"/>
          </p:cNvSpPr>
          <p:nvPr/>
        </p:nvSpPr>
        <p:spPr bwMode="auto">
          <a:xfrm>
            <a:off x="304800" y="5268913"/>
            <a:ext cx="8458200" cy="831850"/>
          </a:xfrm>
          <a:prstGeom prst="rect">
            <a:avLst/>
          </a:prstGeom>
          <a:noFill/>
          <a:ln w="9525">
            <a:noFill/>
            <a:miter lim="800000"/>
            <a:headEnd/>
            <a:tailEnd/>
          </a:ln>
        </p:spPr>
        <p:txBody>
          <a:bodyPr anchor="ctr">
            <a:spAutoFit/>
          </a:bodyPr>
          <a:lstStyle/>
          <a:p>
            <a:pPr>
              <a:defRPr/>
            </a:pPr>
            <a:r>
              <a:rPr lang="en-US" sz="2400">
                <a:solidFill>
                  <a:srgbClr val="FFFFFF"/>
                </a:solidFill>
                <a:latin typeface="Comic Sans MS"/>
                <a:cs typeface="+mn-cs"/>
              </a:rPr>
              <a:t>Isolated strain of </a:t>
            </a:r>
            <a:r>
              <a:rPr lang="en-GB" sz="2400" i="1">
                <a:solidFill>
                  <a:srgbClr val="FFFFFF"/>
                </a:solidFill>
                <a:latin typeface="Comic Sans MS"/>
                <a:cs typeface="+mn-cs"/>
              </a:rPr>
              <a:t>Bacillus sp</a:t>
            </a:r>
            <a:r>
              <a:rPr lang="en-GB" sz="2400">
                <a:solidFill>
                  <a:srgbClr val="FFFFFF"/>
                </a:solidFill>
                <a:latin typeface="Comic Sans MS"/>
                <a:cs typeface="+mn-cs"/>
              </a:rPr>
              <a:t>.</a:t>
            </a:r>
            <a:r>
              <a:rPr lang="ru-RU" altLang="ja-JP" sz="2400">
                <a:solidFill>
                  <a:srgbClr val="FFFFFF"/>
                </a:solidFill>
                <a:latin typeface="Comic Sans MS"/>
                <a:cs typeface="+mn-cs"/>
              </a:rPr>
              <a:t>; </a:t>
            </a:r>
          </a:p>
          <a:p>
            <a:pPr>
              <a:defRPr/>
            </a:pPr>
            <a:r>
              <a:rPr lang="en-US" sz="2400">
                <a:solidFill>
                  <a:srgbClr val="FFFFFF"/>
                </a:solidFill>
                <a:latin typeface="Comic Sans MS"/>
                <a:ea typeface="MS PGothic" pitchFamily="34" charset="-128"/>
                <a:cs typeface="+mn-cs"/>
              </a:rPr>
              <a:t>right</a:t>
            </a:r>
            <a:r>
              <a:rPr lang="ru-RU" sz="2400">
                <a:solidFill>
                  <a:srgbClr val="FFFFFF"/>
                </a:solidFill>
                <a:latin typeface="Comic Sans MS"/>
                <a:cs typeface="+mn-cs"/>
              </a:rPr>
              <a:t> – </a:t>
            </a:r>
            <a:r>
              <a:rPr lang="en-US" sz="2400">
                <a:solidFill>
                  <a:srgbClr val="FFFFFF"/>
                </a:solidFill>
                <a:latin typeface="Comic Sans MS"/>
                <a:cs typeface="+mn-cs"/>
              </a:rPr>
              <a:t>Gram staining; </a:t>
            </a:r>
            <a:r>
              <a:rPr lang="ru-RU" sz="2400">
                <a:solidFill>
                  <a:srgbClr val="FFFFFF"/>
                </a:solidFill>
                <a:latin typeface="Comic Sans MS"/>
                <a:cs typeface="+mn-cs"/>
              </a:rPr>
              <a:t>left</a:t>
            </a:r>
            <a:r>
              <a:rPr lang="en-US" sz="2400">
                <a:solidFill>
                  <a:srgbClr val="FFFFFF"/>
                </a:solidFill>
                <a:latin typeface="Comic Sans MS"/>
                <a:cs typeface="+mn-cs"/>
              </a:rPr>
              <a:t> </a:t>
            </a:r>
            <a:r>
              <a:rPr lang="ru-RU" sz="2400">
                <a:solidFill>
                  <a:srgbClr val="FFFFFF"/>
                </a:solidFill>
                <a:latin typeface="Comic Sans MS"/>
                <a:cs typeface="+mn-cs"/>
              </a:rPr>
              <a:t>– </a:t>
            </a:r>
            <a:r>
              <a:rPr lang="en-US" sz="2400">
                <a:solidFill>
                  <a:srgbClr val="FFFFFF"/>
                </a:solidFill>
                <a:latin typeface="Comic Sans MS"/>
                <a:cs typeface="+mn-cs"/>
              </a:rPr>
              <a:t>growth in Petri dish</a:t>
            </a:r>
          </a:p>
        </p:txBody>
      </p:sp>
      <p:pic>
        <p:nvPicPr>
          <p:cNvPr id="15"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821E3DA5-5D24-48E1-8DDA-99C718DEBC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16" name="Номер слайда 1">
            <a:extLst>
              <a:ext uri="{FF2B5EF4-FFF2-40B4-BE49-F238E27FC236}">
                <a16:creationId xmlns:a16="http://schemas.microsoft.com/office/drawing/2014/main" id="{76B6C655-E43D-4E07-987C-CE2222243E53}"/>
              </a:ext>
            </a:extLst>
          </p:cNvPr>
          <p:cNvSpPr txBox="1">
            <a:spLocks/>
          </p:cNvSpPr>
          <p:nvPr/>
        </p:nvSpPr>
        <p:spPr bwMode="auto">
          <a:xfrm>
            <a:off x="7879556" y="5953189"/>
            <a:ext cx="928687" cy="59372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ru-RU"/>
            </a:defPPr>
            <a:lvl1pPr algn="r" rtl="0" eaLnBrk="1" fontAlgn="base" hangingPunct="1">
              <a:spcBef>
                <a:spcPct val="0"/>
              </a:spcBef>
              <a:spcAft>
                <a:spcPct val="0"/>
              </a:spcAft>
              <a:defRPr sz="1400" kern="1200">
                <a:solidFill>
                  <a:schemeClr val="tx1"/>
                </a:solidFill>
                <a:effectLst>
                  <a:outerShdw blurRad="38100" dist="38100" dir="2700000" algn="tl">
                    <a:srgbClr val="FFFFFF"/>
                  </a:outerShdw>
                </a:effectLst>
                <a:latin typeface="Arial" pitchFamily="34" charset="0"/>
                <a:ea typeface="+mn-ea"/>
                <a:cs typeface="Arial"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fld id="{45345DE0-9E18-4B15-95F2-8D00B4B1FACD}" type="slidenum">
              <a:rPr lang="en-US" sz="2000" smtClean="0">
                <a:solidFill>
                  <a:srgbClr val="FFFFFF"/>
                </a:solidFill>
              </a:rPr>
              <a:pPr>
                <a:defRPr/>
              </a:pPr>
              <a:t>36</a:t>
            </a:fld>
            <a:endParaRPr lang="en-US" sz="2000" dirty="0">
              <a:solidFill>
                <a:srgbClr val="FFFFFF"/>
              </a:solidFill>
            </a:endParaRPr>
          </a:p>
        </p:txBody>
      </p:sp>
      <p:pic>
        <p:nvPicPr>
          <p:cNvPr id="17" name="Picture 24">
            <a:extLst>
              <a:ext uri="{FF2B5EF4-FFF2-40B4-BE49-F238E27FC236}">
                <a16:creationId xmlns:a16="http://schemas.microsoft.com/office/drawing/2014/main" id="{1FA0765E-8E93-4BAD-AB8A-E79C1078BF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533400" y="1905000"/>
            <a:ext cx="4038600" cy="3032125"/>
          </a:xfrm>
          <a:prstGeom prst="rect">
            <a:avLst/>
          </a:prstGeom>
        </p:spPr>
      </p:pic>
      <p:pic>
        <p:nvPicPr>
          <p:cNvPr id="18" name="Picture 20">
            <a:extLst>
              <a:ext uri="{FF2B5EF4-FFF2-40B4-BE49-F238E27FC236}">
                <a16:creationId xmlns:a16="http://schemas.microsoft.com/office/drawing/2014/main" id="{06B91C04-6079-41F2-ADAA-728D379FBB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5181600" y="1905000"/>
            <a:ext cx="2957513" cy="3276600"/>
          </a:xfrm>
          <a:prstGeom prst="rect">
            <a:avLst/>
          </a:prstGeom>
        </p:spPr>
      </p:pic>
    </p:spTree>
    <p:extLst>
      <p:ext uri="{BB962C8B-B14F-4D97-AF65-F5344CB8AC3E}">
        <p14:creationId xmlns:p14="http://schemas.microsoft.com/office/powerpoint/2010/main" val="11324457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a:extLst>
              <a:ext uri="{FF2B5EF4-FFF2-40B4-BE49-F238E27FC236}">
                <a16:creationId xmlns:a16="http://schemas.microsoft.com/office/drawing/2014/main" id="{6CFC4B79-3E04-45D9-91F9-1FAD51B77453}"/>
              </a:ext>
            </a:extLst>
          </p:cNvPr>
          <p:cNvSpPr>
            <a:spLocks noChangeArrowheads="1"/>
          </p:cNvSpPr>
          <p:nvPr/>
        </p:nvSpPr>
        <p:spPr bwMode="auto">
          <a:xfrm>
            <a:off x="868016" y="288412"/>
            <a:ext cx="8291264" cy="1446550"/>
          </a:xfrm>
          <a:prstGeom prst="rect">
            <a:avLst/>
          </a:prstGeom>
          <a:noFill/>
          <a:ln>
            <a:noFill/>
          </a:ln>
        </p:spPr>
        <p:txBody>
          <a:bodyPr wrap="squar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ru-RU" altLang="ru-RU" sz="2800" dirty="0">
                <a:solidFill>
                  <a:srgbClr val="FFFFFF"/>
                </a:solidFill>
                <a:latin typeface="Comic Sans MS" panose="030F0702030302020204" pitchFamily="66" charset="0"/>
                <a:cs typeface="+mn-cs"/>
              </a:rPr>
              <a:t>Загадка – как они смогли выжить?</a:t>
            </a:r>
          </a:p>
          <a:p>
            <a:pPr>
              <a:defRPr/>
            </a:pPr>
            <a:endParaRPr lang="ru-RU" altLang="ru-RU" sz="2000" dirty="0">
              <a:solidFill>
                <a:srgbClr val="FFFFFF"/>
              </a:solidFill>
              <a:latin typeface="Comic Sans MS" panose="030F0702030302020204" pitchFamily="66" charset="0"/>
              <a:cs typeface="+mn-cs"/>
            </a:endParaRPr>
          </a:p>
          <a:p>
            <a:pPr>
              <a:defRPr/>
            </a:pPr>
            <a:r>
              <a:rPr lang="ru-RU" altLang="ru-RU" sz="2000" dirty="0">
                <a:solidFill>
                  <a:srgbClr val="FFFFFF"/>
                </a:solidFill>
                <a:latin typeface="Comic Sans MS" panose="030F0702030302020204" pitchFamily="66" charset="0"/>
                <a:cs typeface="+mn-cs"/>
              </a:rPr>
              <a:t>Одно из типичных повреждений ДНК</a:t>
            </a:r>
            <a:r>
              <a:rPr lang="en-US" altLang="ru-RU" sz="2000" dirty="0">
                <a:solidFill>
                  <a:srgbClr val="FFFFFF"/>
                </a:solidFill>
                <a:latin typeface="Comic Sans MS" panose="030F0702030302020204" pitchFamily="66" charset="0"/>
                <a:cs typeface="+mn-cs"/>
              </a:rPr>
              <a:t>: </a:t>
            </a:r>
          </a:p>
          <a:p>
            <a:pPr>
              <a:defRPr/>
            </a:pPr>
            <a:r>
              <a:rPr lang="ru-RU" altLang="ru-RU" sz="2000" dirty="0" err="1">
                <a:solidFill>
                  <a:srgbClr val="FFFFFF"/>
                </a:solidFill>
                <a:latin typeface="Comic Sans MS" panose="030F0702030302020204" pitchFamily="66" charset="0"/>
                <a:cs typeface="+mn-cs"/>
              </a:rPr>
              <a:t>деаминация</a:t>
            </a:r>
            <a:r>
              <a:rPr lang="ru-RU" altLang="ru-RU" sz="2000" dirty="0">
                <a:solidFill>
                  <a:srgbClr val="FFFFFF"/>
                </a:solidFill>
                <a:latin typeface="Comic Sans MS" panose="030F0702030302020204" pitchFamily="66" charset="0"/>
                <a:cs typeface="+mn-cs"/>
              </a:rPr>
              <a:t> цитозина</a:t>
            </a:r>
            <a:r>
              <a:rPr lang="en-US" altLang="ru-RU" sz="2000" dirty="0">
                <a:solidFill>
                  <a:srgbClr val="FFFFFF"/>
                </a:solidFill>
                <a:latin typeface="Comic Sans MS" panose="030F0702030302020204" pitchFamily="66" charset="0"/>
                <a:cs typeface="+mn-cs"/>
              </a:rPr>
              <a:t> </a:t>
            </a:r>
            <a:r>
              <a:rPr lang="ru-RU" altLang="ru-RU" sz="2000" dirty="0">
                <a:solidFill>
                  <a:srgbClr val="FFFFFF"/>
                </a:solidFill>
                <a:latin typeface="Comic Sans MS" panose="030F0702030302020204" pitchFamily="66" charset="0"/>
                <a:cs typeface="+mn-cs"/>
              </a:rPr>
              <a:t>в результате гидролиза</a:t>
            </a:r>
            <a:r>
              <a:rPr lang="en-US" altLang="ru-RU" sz="2000" dirty="0">
                <a:solidFill>
                  <a:srgbClr val="FFFFFF"/>
                </a:solidFill>
                <a:latin typeface="Comic Sans MS" panose="030F0702030302020204" pitchFamily="66" charset="0"/>
                <a:cs typeface="+mn-cs"/>
              </a:rPr>
              <a:t>   </a:t>
            </a:r>
            <a:r>
              <a:rPr lang="en-US" altLang="ru-RU" sz="1100" dirty="0">
                <a:solidFill>
                  <a:srgbClr val="FFFFFF"/>
                </a:solidFill>
                <a:latin typeface="Comic Sans MS" panose="030F0702030302020204" pitchFamily="66" charset="0"/>
                <a:cs typeface="+mn-cs"/>
              </a:rPr>
              <a:t> </a:t>
            </a:r>
            <a:r>
              <a:rPr lang="en-US" altLang="ru-RU" sz="1100" dirty="0">
                <a:solidFill>
                  <a:schemeClr val="bg1"/>
                </a:solidFill>
                <a:latin typeface="Comic Sans MS" panose="030F0702030302020204" pitchFamily="66" charset="0"/>
                <a:cs typeface="+mn-cs"/>
              </a:rPr>
              <a:t>                                  </a:t>
            </a:r>
            <a:endParaRPr lang="en-US" altLang="ru-RU" sz="1800" dirty="0">
              <a:solidFill>
                <a:schemeClr val="bg1"/>
              </a:solidFill>
              <a:latin typeface="Comic Sans MS" panose="030F0702030302020204" pitchFamily="66" charset="0"/>
              <a:cs typeface="+mn-cs"/>
            </a:endParaRPr>
          </a:p>
        </p:txBody>
      </p:sp>
      <p:pic>
        <p:nvPicPr>
          <p:cNvPr id="145411" name="Picture 8" descr="http://www.cbs.dtu.dk/staff/dave/roanoke/fig13-05a.jpg">
            <a:extLst>
              <a:ext uri="{FF2B5EF4-FFF2-40B4-BE49-F238E27FC236}">
                <a16:creationId xmlns:a16="http://schemas.microsoft.com/office/drawing/2014/main" id="{3FAD6AC0-9AB0-4112-8D20-7014576B3C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874788"/>
            <a:ext cx="7083896" cy="480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Номер слайда 6">
            <a:extLst>
              <a:ext uri="{FF2B5EF4-FFF2-40B4-BE49-F238E27FC236}">
                <a16:creationId xmlns:a16="http://schemas.microsoft.com/office/drawing/2014/main" id="{F5D0BD62-A260-48D0-AB93-6760383231D0}"/>
              </a:ext>
            </a:extLst>
          </p:cNvPr>
          <p:cNvSpPr>
            <a:spLocks noGrp="1"/>
          </p:cNvSpPr>
          <p:nvPr>
            <p:ph type="sldNum" sz="quarter" idx="12"/>
          </p:nvPr>
        </p:nvSpPr>
        <p:spPr/>
        <p:txBody>
          <a:bodyPr/>
          <a:lstStyle/>
          <a:p>
            <a:pPr>
              <a:defRPr/>
            </a:pPr>
            <a:fld id="{1343B44B-77BF-49FF-85EE-51F725321D49}" type="slidenum">
              <a:rPr lang="ru-RU" sz="2000" smtClean="0">
                <a:latin typeface="Comic Sans MS" panose="030F0702030302020204" pitchFamily="66" charset="0"/>
                <a:cs typeface="+mn-cs"/>
              </a:rPr>
              <a:pPr>
                <a:defRPr/>
              </a:pPr>
              <a:t>37</a:t>
            </a:fld>
            <a:endParaRPr lang="ru-RU" sz="2000" dirty="0">
              <a:latin typeface="Comic Sans MS" panose="030F0702030302020204" pitchFamily="66" charset="0"/>
              <a:cs typeface="+mn-cs"/>
            </a:endParaRPr>
          </a:p>
        </p:txBody>
      </p:sp>
      <p:pic>
        <p:nvPicPr>
          <p:cNvPr id="5"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A2E00F98-FFF5-4E1D-83BF-4AE51924B2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A164391-8434-4FC2-A191-710A4C9273D3}"/>
              </a:ext>
            </a:extLst>
          </p:cNvPr>
          <p:cNvSpPr/>
          <p:nvPr/>
        </p:nvSpPr>
        <p:spPr>
          <a:xfrm>
            <a:off x="719137" y="192872"/>
            <a:ext cx="7705725" cy="954107"/>
          </a:xfrm>
          <a:prstGeom prst="rect">
            <a:avLst/>
          </a:prstGeom>
        </p:spPr>
        <p:txBody>
          <a:bodyPr>
            <a:spAutoFit/>
          </a:bodyPr>
          <a:lstStyle/>
          <a:p>
            <a:pPr eaLnBrk="1" fontAlgn="auto" hangingPunct="1">
              <a:spcBef>
                <a:spcPts val="0"/>
              </a:spcBef>
              <a:spcAft>
                <a:spcPts val="0"/>
              </a:spcAft>
              <a:defRPr/>
            </a:pPr>
            <a:r>
              <a:rPr lang="ru-RU" sz="2800" dirty="0">
                <a:solidFill>
                  <a:schemeClr val="bg1"/>
                </a:solidFill>
                <a:latin typeface="Comic Sans MS" panose="030F0702030302020204" pitchFamily="66" charset="0"/>
                <a:cs typeface="+mn-cs"/>
              </a:rPr>
              <a:t>Вирусы в вечной мерзлоте (во льду) возрастом 25 тыс. лет</a:t>
            </a:r>
            <a:endParaRPr lang="en-US" sz="2800" dirty="0">
              <a:solidFill>
                <a:schemeClr val="bg1"/>
              </a:solidFill>
              <a:latin typeface="Comic Sans MS" panose="030F0702030302020204" pitchFamily="66" charset="0"/>
              <a:cs typeface="+mn-cs"/>
            </a:endParaRPr>
          </a:p>
        </p:txBody>
      </p:sp>
      <p:pic>
        <p:nvPicPr>
          <p:cNvPr id="5" name="Рисунок 4">
            <a:extLst>
              <a:ext uri="{FF2B5EF4-FFF2-40B4-BE49-F238E27FC236}">
                <a16:creationId xmlns:a16="http://schemas.microsoft.com/office/drawing/2014/main" id="{289CE95C-729B-49F6-BEB9-6E4521770BC8}"/>
              </a:ext>
            </a:extLst>
          </p:cNvPr>
          <p:cNvPicPr>
            <a:picLocks noChangeAspect="1"/>
          </p:cNvPicPr>
          <p:nvPr/>
        </p:nvPicPr>
        <p:blipFill>
          <a:blip r:embed="rId2"/>
          <a:stretch>
            <a:fillRect/>
          </a:stretch>
        </p:blipFill>
        <p:spPr>
          <a:xfrm>
            <a:off x="1547664" y="1196497"/>
            <a:ext cx="5934301" cy="5472863"/>
          </a:xfrm>
          <a:prstGeom prst="rect">
            <a:avLst/>
          </a:prstGeom>
        </p:spPr>
      </p:pic>
      <p:pic>
        <p:nvPicPr>
          <p:cNvPr id="4"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9AC237C0-5C32-4D1B-998C-17130A42AA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3" name="Номер слайда 2">
            <a:extLst>
              <a:ext uri="{FF2B5EF4-FFF2-40B4-BE49-F238E27FC236}">
                <a16:creationId xmlns:a16="http://schemas.microsoft.com/office/drawing/2014/main" id="{027BD5BA-E035-4BD0-B53A-4C5DB048DECC}"/>
              </a:ext>
            </a:extLst>
          </p:cNvPr>
          <p:cNvSpPr>
            <a:spLocks noGrp="1"/>
          </p:cNvSpPr>
          <p:nvPr>
            <p:ph type="sldNum" sz="quarter" idx="12"/>
          </p:nvPr>
        </p:nvSpPr>
        <p:spPr/>
        <p:txBody>
          <a:bodyPr/>
          <a:lstStyle/>
          <a:p>
            <a:pPr>
              <a:defRPr/>
            </a:pPr>
            <a:fld id="{1E9CED36-69CD-44C8-AB15-91EBFCDF981B}" type="slidenum">
              <a:rPr lang="ru-RU" sz="2000" smtClean="0">
                <a:solidFill>
                  <a:schemeClr val="bg1"/>
                </a:solidFill>
              </a:rPr>
              <a:pPr>
                <a:defRPr/>
              </a:pPr>
              <a:t>38</a:t>
            </a:fld>
            <a:endParaRPr lang="ru-RU" sz="2000">
              <a:solidFill>
                <a:schemeClr val="bg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DE2CDBD7-F668-488C-8259-A4027E1CE03E}"/>
              </a:ext>
            </a:extLst>
          </p:cNvPr>
          <p:cNvSpPr>
            <a:spLocks noChangeArrowheads="1"/>
          </p:cNvSpPr>
          <p:nvPr/>
        </p:nvSpPr>
        <p:spPr bwMode="auto">
          <a:xfrm>
            <a:off x="386226" y="708880"/>
            <a:ext cx="8458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ru-RU" altLang="ru-RU" sz="2800" b="1" dirty="0">
                <a:solidFill>
                  <a:schemeClr val="bg1"/>
                </a:solidFill>
                <a:latin typeface="Comic Sans MS" panose="030F0702030302020204" pitchFamily="66" charset="0"/>
              </a:rPr>
              <a:t>Лес и вечная мерзлота</a:t>
            </a:r>
          </a:p>
        </p:txBody>
      </p:sp>
      <p:pic>
        <p:nvPicPr>
          <p:cNvPr id="5" name="Рисунок 4">
            <a:extLst>
              <a:ext uri="{FF2B5EF4-FFF2-40B4-BE49-F238E27FC236}">
                <a16:creationId xmlns:a16="http://schemas.microsoft.com/office/drawing/2014/main" id="{4473C55B-DEF6-4BDF-B149-9FFC1377C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6757" y="5000054"/>
            <a:ext cx="3715891" cy="1857946"/>
          </a:xfrm>
          <a:prstGeom prst="rect">
            <a:avLst/>
          </a:prstGeom>
        </p:spPr>
      </p:pic>
      <p:pic>
        <p:nvPicPr>
          <p:cNvPr id="7" name="Рисунок 6">
            <a:extLst>
              <a:ext uri="{FF2B5EF4-FFF2-40B4-BE49-F238E27FC236}">
                <a16:creationId xmlns:a16="http://schemas.microsoft.com/office/drawing/2014/main" id="{21EF23C1-598D-4739-8C14-EBC8DBD882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6223" y="0"/>
            <a:ext cx="4347777" cy="3260833"/>
          </a:xfrm>
          <a:prstGeom prst="rect">
            <a:avLst/>
          </a:prstGeom>
        </p:spPr>
      </p:pic>
      <p:pic>
        <p:nvPicPr>
          <p:cNvPr id="11" name="Рисунок 10">
            <a:extLst>
              <a:ext uri="{FF2B5EF4-FFF2-40B4-BE49-F238E27FC236}">
                <a16:creationId xmlns:a16="http://schemas.microsoft.com/office/drawing/2014/main" id="{EFD70D43-7DF3-45B1-B454-AF35657BD759}"/>
              </a:ext>
            </a:extLst>
          </p:cNvPr>
          <p:cNvPicPr>
            <a:picLocks noChangeAspect="1"/>
          </p:cNvPicPr>
          <p:nvPr/>
        </p:nvPicPr>
        <p:blipFill>
          <a:blip r:embed="rId4"/>
          <a:stretch>
            <a:fillRect/>
          </a:stretch>
        </p:blipFill>
        <p:spPr>
          <a:xfrm>
            <a:off x="1139652" y="3813172"/>
            <a:ext cx="3275856" cy="2456892"/>
          </a:xfrm>
          <a:prstGeom prst="rect">
            <a:avLst/>
          </a:prstGeom>
        </p:spPr>
      </p:pic>
      <p:sp>
        <p:nvSpPr>
          <p:cNvPr id="16" name="TextBox 15">
            <a:extLst>
              <a:ext uri="{FF2B5EF4-FFF2-40B4-BE49-F238E27FC236}">
                <a16:creationId xmlns:a16="http://schemas.microsoft.com/office/drawing/2014/main" id="{372023D6-B8E9-492E-A153-1AFEA89705C2}"/>
              </a:ext>
            </a:extLst>
          </p:cNvPr>
          <p:cNvSpPr txBox="1"/>
          <p:nvPr/>
        </p:nvSpPr>
        <p:spPr>
          <a:xfrm>
            <a:off x="140296" y="6237312"/>
            <a:ext cx="4579620" cy="461665"/>
          </a:xfrm>
          <a:prstGeom prst="rect">
            <a:avLst/>
          </a:prstGeom>
          <a:noFill/>
        </p:spPr>
        <p:txBody>
          <a:bodyPr wrap="square">
            <a:spAutoFit/>
          </a:bodyPr>
          <a:lstStyle/>
          <a:p>
            <a:r>
              <a:rPr lang="ru-RU" sz="1200" dirty="0">
                <a:solidFill>
                  <a:schemeClr val="bg1"/>
                </a:solidFill>
                <a:latin typeface="Comic Sans MS" panose="030F0702030302020204" pitchFamily="66" charset="0"/>
              </a:rPr>
              <a:t>Фото: Оксаны </a:t>
            </a:r>
            <a:r>
              <a:rPr lang="ru-RU" sz="1200" dirty="0" err="1">
                <a:solidFill>
                  <a:schemeClr val="bg1"/>
                </a:solidFill>
                <a:latin typeface="Comic Sans MS" panose="030F0702030302020204" pitchFamily="66" charset="0"/>
              </a:rPr>
              <a:t>Масягиной</a:t>
            </a:r>
            <a:r>
              <a:rPr lang="ru-RU" sz="1200" dirty="0">
                <a:solidFill>
                  <a:schemeClr val="bg1"/>
                </a:solidFill>
                <a:latin typeface="Comic Sans MS" panose="030F0702030302020204" pitchFamily="66" charset="0"/>
              </a:rPr>
              <a:t> (Институт леса им. В.Н. Сукачева ФИЦ КНЦ СО РАН)</a:t>
            </a:r>
          </a:p>
        </p:txBody>
      </p:sp>
      <p:pic>
        <p:nvPicPr>
          <p:cNvPr id="14" name="Рисунок 13">
            <a:extLst>
              <a:ext uri="{FF2B5EF4-FFF2-40B4-BE49-F238E27FC236}">
                <a16:creationId xmlns:a16="http://schemas.microsoft.com/office/drawing/2014/main" id="{32E45A8D-E81E-40BB-A0FA-DB970FE0C2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544" y="1677048"/>
            <a:ext cx="3966884" cy="2231372"/>
          </a:xfrm>
          <a:prstGeom prst="rect">
            <a:avLst/>
          </a:prstGeom>
        </p:spPr>
      </p:pic>
      <p:sp>
        <p:nvSpPr>
          <p:cNvPr id="17" name="Стрелка: влево 16">
            <a:extLst>
              <a:ext uri="{FF2B5EF4-FFF2-40B4-BE49-F238E27FC236}">
                <a16:creationId xmlns:a16="http://schemas.microsoft.com/office/drawing/2014/main" id="{1EEB7D2A-C567-4BAF-BCEB-1AB0C8EAE9AF}"/>
              </a:ext>
            </a:extLst>
          </p:cNvPr>
          <p:cNvSpPr/>
          <p:nvPr/>
        </p:nvSpPr>
        <p:spPr>
          <a:xfrm>
            <a:off x="4415508" y="2157281"/>
            <a:ext cx="380715" cy="400109"/>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Comic Sans MS" panose="030F0702030302020204" pitchFamily="66" charset="0"/>
            </a:endParaRPr>
          </a:p>
        </p:txBody>
      </p:sp>
      <p:sp>
        <p:nvSpPr>
          <p:cNvPr id="18" name="Стрелка: вправо 17">
            <a:extLst>
              <a:ext uri="{FF2B5EF4-FFF2-40B4-BE49-F238E27FC236}">
                <a16:creationId xmlns:a16="http://schemas.microsoft.com/office/drawing/2014/main" id="{6A9B125B-E1DE-4AA4-A931-D287B35BE55C}"/>
              </a:ext>
            </a:extLst>
          </p:cNvPr>
          <p:cNvSpPr/>
          <p:nvPr/>
        </p:nvSpPr>
        <p:spPr>
          <a:xfrm>
            <a:off x="4572000" y="5373216"/>
            <a:ext cx="842864" cy="40010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Comic Sans MS" panose="030F0702030302020204" pitchFamily="66" charset="0"/>
            </a:endParaRPr>
          </a:p>
        </p:txBody>
      </p:sp>
      <p:pic>
        <p:nvPicPr>
          <p:cNvPr id="22"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2802D2BC-27BB-4F90-84D6-FEA0B65F9FA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19" name="Номер слайда 18">
            <a:extLst>
              <a:ext uri="{FF2B5EF4-FFF2-40B4-BE49-F238E27FC236}">
                <a16:creationId xmlns:a16="http://schemas.microsoft.com/office/drawing/2014/main" id="{A04BDD20-0EBE-4508-B8C9-A8594CDCF091}"/>
              </a:ext>
            </a:extLst>
          </p:cNvPr>
          <p:cNvSpPr>
            <a:spLocks noGrp="1"/>
          </p:cNvSpPr>
          <p:nvPr>
            <p:ph type="sldNum" sz="quarter" idx="12"/>
          </p:nvPr>
        </p:nvSpPr>
        <p:spPr/>
        <p:txBody>
          <a:bodyPr/>
          <a:lstStyle/>
          <a:p>
            <a:pPr>
              <a:defRPr/>
            </a:pPr>
            <a:fld id="{C5B906ED-8D0C-43F6-8133-D777CF57A453}" type="slidenum">
              <a:rPr lang="ru-RU" sz="2000" smtClean="0">
                <a:solidFill>
                  <a:schemeClr val="bg1"/>
                </a:solidFill>
              </a:rPr>
              <a:pPr>
                <a:defRPr/>
              </a:pPr>
              <a:t>39</a:t>
            </a:fld>
            <a:endParaRPr lang="ru-RU" sz="2000" dirty="0">
              <a:solidFill>
                <a:schemeClr val="bg1"/>
              </a:solidFill>
            </a:endParaRPr>
          </a:p>
        </p:txBody>
      </p:sp>
    </p:spTree>
    <p:extLst>
      <p:ext uri="{BB962C8B-B14F-4D97-AF65-F5344CB8AC3E}">
        <p14:creationId xmlns:p14="http://schemas.microsoft.com/office/powerpoint/2010/main" val="11997145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8445A82E-00D3-464B-8121-4CA02E32E9ED}"/>
              </a:ext>
            </a:extLst>
          </p:cNvPr>
          <p:cNvSpPr>
            <a:spLocks noGrp="1" noRot="1" noChangeArrowheads="1"/>
          </p:cNvSpPr>
          <p:nvPr>
            <p:ph type="title"/>
          </p:nvPr>
        </p:nvSpPr>
        <p:spPr>
          <a:xfrm>
            <a:off x="261993" y="548680"/>
            <a:ext cx="8510588" cy="1325563"/>
          </a:xfrm>
        </p:spPr>
        <p:txBody>
          <a:bodyPr/>
          <a:lstStyle/>
          <a:p>
            <a:pPr eaLnBrk="1" hangingPunct="1">
              <a:defRPr/>
            </a:pPr>
            <a:r>
              <a:rPr lang="ru-RU" altLang="en-US" dirty="0">
                <a:solidFill>
                  <a:schemeClr val="tx1"/>
                </a:solidFill>
                <a:latin typeface="Comic Sans MS" panose="030F0702030302020204" pitchFamily="66" charset="0"/>
              </a:rPr>
              <a:t>Спасибо за внимание!</a:t>
            </a:r>
            <a:endParaRPr lang="en-US" altLang="en-US" dirty="0">
              <a:solidFill>
                <a:schemeClr val="tx1"/>
              </a:solidFill>
              <a:latin typeface="Comic Sans MS" panose="030F0702030302020204" pitchFamily="66" charset="0"/>
            </a:endParaRPr>
          </a:p>
        </p:txBody>
      </p:sp>
      <p:pic>
        <p:nvPicPr>
          <p:cNvPr id="5" name="Рисунок 4">
            <a:extLst>
              <a:ext uri="{FF2B5EF4-FFF2-40B4-BE49-F238E27FC236}">
                <a16:creationId xmlns:a16="http://schemas.microsoft.com/office/drawing/2014/main" id="{5BD6CAAB-01D4-476D-A559-4E035C6FAA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326" y="1628800"/>
            <a:ext cx="8559348" cy="4568552"/>
          </a:xfrm>
          <a:prstGeom prst="rect">
            <a:avLst/>
          </a:prstGeom>
        </p:spPr>
      </p:pic>
      <p:sp>
        <p:nvSpPr>
          <p:cNvPr id="7" name="TextBox 6">
            <a:extLst>
              <a:ext uri="{FF2B5EF4-FFF2-40B4-BE49-F238E27FC236}">
                <a16:creationId xmlns:a16="http://schemas.microsoft.com/office/drawing/2014/main" id="{6F0B0CD3-18C3-429B-A542-61BA737B6BDB}"/>
              </a:ext>
            </a:extLst>
          </p:cNvPr>
          <p:cNvSpPr txBox="1"/>
          <p:nvPr/>
        </p:nvSpPr>
        <p:spPr>
          <a:xfrm>
            <a:off x="292326" y="6217840"/>
            <a:ext cx="6526247" cy="461665"/>
          </a:xfrm>
          <a:prstGeom prst="rect">
            <a:avLst/>
          </a:prstGeom>
          <a:noFill/>
        </p:spPr>
        <p:txBody>
          <a:bodyPr wrap="square">
            <a:spAutoFit/>
          </a:bodyPr>
          <a:lstStyle/>
          <a:p>
            <a:r>
              <a:rPr lang="en-US" sz="800" dirty="0"/>
              <a:t>https://www.google.ca/url?sa=i&amp;url=https%3A%2F%2Fnangs.org%2Fnews%2Fecology%2Fvechnaya-merzlota-v-arktike-obilyno-vydelyaet-metan&amp;psig=AOvVaw3HL0x7NkBoRYw1gIVITm2m&amp;ust=1665166033137000&amp;source=images&amp;cd=vfe&amp;ved=0CAoQjhxqFwoTCPiPp4KZzPoCFQAAAAAdAAAAABAN</a:t>
            </a:r>
            <a:endParaRPr lang="ru-RU" sz="800" dirty="0"/>
          </a:p>
        </p:txBody>
      </p:sp>
    </p:spTree>
    <p:extLst>
      <p:ext uri="{BB962C8B-B14F-4D97-AF65-F5344CB8AC3E}">
        <p14:creationId xmlns:p14="http://schemas.microsoft.com/office/powerpoint/2010/main" val="1924228537"/>
      </p:ext>
    </p:extLst>
  </p:cSld>
  <p:clrMapOvr>
    <a:masterClrMapping/>
  </p:clrMapOvr>
</p:sld>
</file>

<file path=ppt/theme/_rels/them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200" b="1" i="1" u="none" strike="noStrike" cap="none" normalizeH="0" baseline="0" smtClean="0">
            <a:ln>
              <a:noFill/>
            </a:ln>
            <a:solidFill>
              <a:srgbClr val="FF3300"/>
            </a:solidFill>
            <a:effectLst>
              <a:outerShdw blurRad="38100" dist="38100" dir="2700000" algn="tl">
                <a:srgbClr val="000000">
                  <a:alpha val="43137"/>
                </a:srgbClr>
              </a:outerShdw>
            </a:effectLst>
            <a:latin typeface="MS Hei"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200" b="1" i="1" u="none" strike="noStrike" cap="none" normalizeH="0" baseline="0" smtClean="0">
            <a:ln>
              <a:noFill/>
            </a:ln>
            <a:solidFill>
              <a:srgbClr val="FF3300"/>
            </a:solidFill>
            <a:effectLst>
              <a:outerShdw blurRad="38100" dist="38100" dir="2700000" algn="tl">
                <a:srgbClr val="000000">
                  <a:alpha val="43137"/>
                </a:srgbClr>
              </a:outerShdw>
            </a:effectLst>
            <a:latin typeface="MS Hei" pitchFamily="49" charset="-122"/>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6.xml><?xml version="1.0" encoding="utf-8"?>
<a:theme xmlns:a="http://schemas.openxmlformats.org/drawingml/2006/main" name="Clouds">
  <a:themeElements>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Clouds">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Clouds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Clouds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Clouds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Clouds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Clouds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Clouds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Clouds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Clouds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Benutzerdefiniertes Design">
  <a:themeElements>
    <a:clrScheme name="1_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Benutzerdefiniertes Design">
      <a:majorFont>
        <a:latin typeface="Calibri"/>
        <a:ea typeface=""/>
        <a:cs typeface=""/>
      </a:majorFont>
      <a:minorFont>
        <a:latin typeface="Calibri"/>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000" tIns="46800" rIns="90000" bIns="4680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000" tIns="46800" rIns="90000" bIns="4680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lnDef>
  </a:objectDefaults>
  <a:extraClrSchemeLst>
    <a:extraClrScheme>
      <a:clrScheme name="1_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Benutzerdefiniertes Design">
  <a:themeElements>
    <a:clrScheme name="1_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Benutzerdefiniertes Design">
      <a:majorFont>
        <a:latin typeface="Calibri"/>
        <a:ea typeface=""/>
        <a:cs typeface=""/>
      </a:majorFont>
      <a:minorFont>
        <a:latin typeface="Calibri"/>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000" tIns="46800" rIns="90000" bIns="4680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000" tIns="46800" rIns="90000" bIns="4680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lnDef>
  </a:objectDefaults>
  <a:extraClrSchemeLst>
    <a:extraClrScheme>
      <a:clrScheme name="1_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3_Benutzerdefiniertes Design">
  <a:themeElements>
    <a:clrScheme name="1_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Benutzerdefiniertes Design">
      <a:majorFont>
        <a:latin typeface="Calibri"/>
        <a:ea typeface=""/>
        <a:cs typeface=""/>
      </a:majorFont>
      <a:minorFont>
        <a:latin typeface="Calibri"/>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000" tIns="46800" rIns="90000" bIns="4680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000" tIns="46800" rIns="90000" bIns="4680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lnDef>
  </a:objectDefaults>
  <a:extraClrSchemeLst>
    <a:extraClrScheme>
      <a:clrScheme name="1_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Textured">
  <a:themeElements>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fontScheme name="Textured">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2255</TotalTime>
  <Words>1604</Words>
  <Application>Microsoft Office PowerPoint</Application>
  <PresentationFormat>Экран (4:3)</PresentationFormat>
  <Paragraphs>218</Paragraphs>
  <Slides>40</Slides>
  <Notes>22</Notes>
  <HiddenSlides>0</HiddenSlides>
  <MMClips>0</MMClips>
  <ScaleCrop>false</ScaleCrop>
  <HeadingPairs>
    <vt:vector size="8" baseType="variant">
      <vt:variant>
        <vt:lpstr>Использованные шрифты</vt:lpstr>
      </vt:variant>
      <vt:variant>
        <vt:i4>12</vt:i4>
      </vt:variant>
      <vt:variant>
        <vt:lpstr>Тема</vt:lpstr>
      </vt:variant>
      <vt:variant>
        <vt:i4>10</vt:i4>
      </vt:variant>
      <vt:variant>
        <vt:lpstr>Внедренные серверы OLE</vt:lpstr>
      </vt:variant>
      <vt:variant>
        <vt:i4>1</vt:i4>
      </vt:variant>
      <vt:variant>
        <vt:lpstr>Заголовки слайдов</vt:lpstr>
      </vt:variant>
      <vt:variant>
        <vt:i4>40</vt:i4>
      </vt:variant>
    </vt:vector>
  </HeadingPairs>
  <TitlesOfParts>
    <vt:vector size="63" baseType="lpstr">
      <vt:lpstr>Amienne</vt:lpstr>
      <vt:lpstr>Arial</vt:lpstr>
      <vt:lpstr>Calibri</vt:lpstr>
      <vt:lpstr>Century Gothic</vt:lpstr>
      <vt:lpstr>Comic Sans MS</vt:lpstr>
      <vt:lpstr>Franklin Gothic Book</vt:lpstr>
      <vt:lpstr>Franklin Gothic Medium</vt:lpstr>
      <vt:lpstr>Symbol</vt:lpstr>
      <vt:lpstr>Times New Roman</vt:lpstr>
      <vt:lpstr>Verdana</vt:lpstr>
      <vt:lpstr>Wingdings</vt:lpstr>
      <vt:lpstr>Wingdings 2</vt:lpstr>
      <vt:lpstr>Тема Office</vt:lpstr>
      <vt:lpstr>Default Design</vt:lpstr>
      <vt:lpstr>1_Тема Office</vt:lpstr>
      <vt:lpstr>Оформление по умолчанию</vt:lpstr>
      <vt:lpstr>Трек</vt:lpstr>
      <vt:lpstr>Clouds</vt:lpstr>
      <vt:lpstr>1_Benutzerdefiniertes Design</vt:lpstr>
      <vt:lpstr>2_Benutzerdefiniertes Design</vt:lpstr>
      <vt:lpstr>3_Benutzerdefiniertes Design</vt:lpstr>
      <vt:lpstr>Textured</vt:lpstr>
      <vt:lpstr>Chart</vt:lpstr>
      <vt:lpstr>Презентация PowerPoint</vt:lpstr>
      <vt:lpstr>Презентация PowerPoint</vt:lpstr>
      <vt:lpstr>Трещины во льду на Европе, спутнике Юпитера</vt:lpstr>
      <vt:lpstr>Тепловой баланс Земли</vt:lpstr>
      <vt:lpstr>Презентация PowerPoint</vt:lpstr>
      <vt:lpstr>Расчет температуры Земли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Палеотемпературы: парадокс «молодого солнца»</vt:lpstr>
      <vt:lpstr>Температура через 7 млрд лет: превращение Солнца -звезды «среднего возраста» в «красный гигант»</vt:lpstr>
      <vt:lpstr>Палеотемпературы докембрия: первые оледенения</vt:lpstr>
      <vt:lpstr>Палеотемпературы: докембрий</vt:lpstr>
      <vt:lpstr>Презентация PowerPoint</vt:lpstr>
      <vt:lpstr>Презентация PowerPoint</vt:lpstr>
      <vt:lpstr>Палеотемпературы, углекислый газ, уровень океана</vt:lpstr>
      <vt:lpstr>Палеотемпературы последних 600 млн лет</vt:lpstr>
      <vt:lpstr>Презентация PowerPoint</vt:lpstr>
      <vt:lpstr>Презентация PowerPoint</vt:lpstr>
      <vt:lpstr>Презентация PowerPoint</vt:lpstr>
      <vt:lpstr>Снег:</vt:lpstr>
      <vt:lpstr>Презентация PowerPoint</vt:lpstr>
      <vt:lpstr>Human induced changes</vt:lpstr>
      <vt:lpstr>Презентация PowerPoint</vt:lpstr>
      <vt:lpstr>Презентация PowerPoint</vt:lpstr>
      <vt:lpstr>Мерзлые горные породы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пользователь</dc:creator>
  <cp:lastModifiedBy>Anatoli Brouchkov</cp:lastModifiedBy>
  <cp:revision>592</cp:revision>
  <dcterms:created xsi:type="dcterms:W3CDTF">2010-09-01T10:30:47Z</dcterms:created>
  <dcterms:modified xsi:type="dcterms:W3CDTF">2025-04-21T13:24:58Z</dcterms:modified>
</cp:coreProperties>
</file>