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18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69C02-03A5-451E-BCB9-91EE53EBD038}" type="datetimeFigureOut">
              <a:rPr lang="ru-RU" smtClean="0"/>
              <a:pPr/>
              <a:t>13.10.2017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A2F6-A76C-4BF4-8ED1-776DBA5EF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188640"/>
            <a:ext cx="3811960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Англоязычный  учебник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1412776"/>
            <a:ext cx="3744416" cy="5112568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В настоящее время единственный актуальный англоязычный учебник по геокриологии для университетов Северной Америки</a:t>
            </a:r>
            <a:r>
              <a:rPr lang="ru-RU" sz="1600" dirty="0" smtClean="0">
                <a:solidFill>
                  <a:schemeClr val="tx1"/>
                </a:solidFill>
              </a:rPr>
              <a:t>,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Европы </a:t>
            </a:r>
            <a:r>
              <a:rPr lang="ru-RU" sz="1600" dirty="0" smtClean="0">
                <a:solidFill>
                  <a:schemeClr val="tx1"/>
                </a:solidFill>
              </a:rPr>
              <a:t>и Азии. Дается всестороннее описание процессов в области развития вечной мерзлоты. Включает обширную библиографии и материал, ранее доступный только на русским или китайском языке. Для профессионалов и студентов. </a:t>
            </a:r>
          </a:p>
          <a:p>
            <a:pPr algn="l"/>
            <a:endParaRPr lang="ru-RU" sz="1600" dirty="0">
              <a:solidFill>
                <a:schemeClr val="tx1"/>
              </a:solidFill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Три широко известных в мире автора, в том числе проф.С.Харрис (Университет Калгари), </a:t>
            </a:r>
            <a:r>
              <a:rPr lang="ru-RU" sz="1600" dirty="0" err="1" smtClean="0">
                <a:solidFill>
                  <a:schemeClr val="tx1"/>
                </a:solidFill>
              </a:rPr>
              <a:t>А.Брушков</a:t>
            </a:r>
            <a:r>
              <a:rPr lang="ru-RU" sz="1600" dirty="0" smtClean="0">
                <a:solidFill>
                  <a:schemeClr val="tx1"/>
                </a:solidFill>
              </a:rPr>
              <a:t> (МГУ) и </a:t>
            </a:r>
            <a:r>
              <a:rPr lang="ru-RU" sz="1600" dirty="0" err="1" smtClean="0">
                <a:solidFill>
                  <a:schemeClr val="tx1"/>
                </a:solidFill>
              </a:rPr>
              <a:t>Г.Ченг</a:t>
            </a:r>
            <a:r>
              <a:rPr lang="ru-RU" sz="1600" dirty="0" smtClean="0">
                <a:solidFill>
                  <a:schemeClr val="tx1"/>
                </a:solidFill>
              </a:rPr>
              <a:t> (Китайская АН). Издательство – Тейлор и </a:t>
            </a:r>
            <a:r>
              <a:rPr lang="ru-RU" sz="1600" dirty="0" err="1" smtClean="0">
                <a:solidFill>
                  <a:schemeClr val="tx1"/>
                </a:solidFill>
              </a:rPr>
              <a:t>Франсис</a:t>
            </a:r>
            <a:r>
              <a:rPr lang="ru-RU" sz="1600" dirty="0" smtClean="0">
                <a:solidFill>
                  <a:schemeClr val="tx1"/>
                </a:solidFill>
              </a:rPr>
              <a:t> (</a:t>
            </a:r>
            <a:r>
              <a:rPr lang="en-US" sz="1600" dirty="0" smtClean="0">
                <a:solidFill>
                  <a:schemeClr val="tx1"/>
                </a:solidFill>
              </a:rPr>
              <a:t>CRC)</a:t>
            </a:r>
            <a:r>
              <a:rPr lang="ru-RU" sz="1600" dirty="0" smtClean="0">
                <a:solidFill>
                  <a:schemeClr val="tx1"/>
                </a:solidFill>
              </a:rPr>
              <a:t>,Великобритания, 766 страниц, 2017 г.</a:t>
            </a:r>
          </a:p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Geocryology Characteristics and Use of Frozen Ground and Permafrost Landforms book 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404664"/>
            <a:ext cx="4151572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92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Англоязычный  учебник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Англоязычный  учебник</dc:title>
  <dc:creator>sony</dc:creator>
  <cp:lastModifiedBy>sony</cp:lastModifiedBy>
  <cp:revision>4</cp:revision>
  <dcterms:created xsi:type="dcterms:W3CDTF">2017-10-13T11:59:06Z</dcterms:created>
  <dcterms:modified xsi:type="dcterms:W3CDTF">2017-10-13T12:22:04Z</dcterms:modified>
</cp:coreProperties>
</file>