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13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Скалистые горы </a:t>
            </a:r>
            <a:br>
              <a:rPr lang="ru-RU" dirty="0" smtClean="0"/>
            </a:br>
            <a:r>
              <a:rPr lang="ru-RU" sz="2700" dirty="0" err="1" smtClean="0"/>
              <a:t>А.В.Брушков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Сентябрь</a:t>
            </a:r>
            <a:r>
              <a:rPr lang="ru-RU" sz="2700" dirty="0" smtClean="0"/>
              <a:t> </a:t>
            </a:r>
            <a:r>
              <a:rPr lang="ru-RU" sz="2700" dirty="0" smtClean="0"/>
              <a:t>2017 г.</a:t>
            </a:r>
            <a:endParaRPr lang="ru-RU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N25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23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18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2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2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23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Скалистые горы  А.В.Брушков Сентябрь 2017 г.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Полет по маршруту Монреаль – Пекин над Арктикой  А.В.Брушков Август 2017 г.</dc:title>
  <dc:creator>sony</dc:creator>
  <cp:lastModifiedBy>sony</cp:lastModifiedBy>
  <cp:revision>6</cp:revision>
  <dcterms:created xsi:type="dcterms:W3CDTF">2017-10-06T09:02:00Z</dcterms:created>
  <dcterms:modified xsi:type="dcterms:W3CDTF">2017-10-11T08:43:02Z</dcterms:modified>
</cp:coreProperties>
</file>