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3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610E7-8289-49D8-BAB6-FE5A35A60B44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0BCE9-221A-4C6A-81DB-9A7018F2A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Тибет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err="1" smtClean="0"/>
              <a:t>А.В.Брушков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Август </a:t>
            </a:r>
            <a:r>
              <a:rPr lang="ru-RU" sz="2700" dirty="0" smtClean="0"/>
              <a:t>2017 г.</a:t>
            </a:r>
            <a:endParaRPr lang="ru-RU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03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03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05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06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06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06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7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7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8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1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1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10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10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</Words>
  <Application>Microsoft Office PowerPoint</Application>
  <PresentationFormat>Экран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Тибет  А.В.Брушков Август 2017 г.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Полет по маршруту Монреаль – Пекин над Арктикой  А.В.Брушков Август 2017 г.</dc:title>
  <dc:creator>sony</dc:creator>
  <cp:lastModifiedBy>sony</cp:lastModifiedBy>
  <cp:revision>4</cp:revision>
  <dcterms:created xsi:type="dcterms:W3CDTF">2017-10-06T09:02:00Z</dcterms:created>
  <dcterms:modified xsi:type="dcterms:W3CDTF">2017-10-11T08:39:50Z</dcterms:modified>
</cp:coreProperties>
</file>