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59" r:id="rId8"/>
    <p:sldId id="25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311" autoAdjust="0"/>
  </p:normalViewPr>
  <p:slideViewPr>
    <p:cSldViewPr>
      <p:cViewPr>
        <p:scale>
          <a:sx n="60" d="100"/>
          <a:sy n="60" d="100"/>
        </p:scale>
        <p:origin x="-1344" y="-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227A-E42C-4474-A050-7D3C2EC34B68}" type="datetimeFigureOut">
              <a:rPr lang="en-GB" smtClean="0"/>
              <a:t>17/12/2012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5819-278B-4828-9604-79936595A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771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227A-E42C-4474-A050-7D3C2EC34B68}" type="datetimeFigureOut">
              <a:rPr lang="en-GB" smtClean="0"/>
              <a:t>17/12/2012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5819-278B-4828-9604-79936595A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769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227A-E42C-4474-A050-7D3C2EC34B68}" type="datetimeFigureOut">
              <a:rPr lang="en-GB" smtClean="0"/>
              <a:t>17/12/2012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5819-278B-4828-9604-79936595A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113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227A-E42C-4474-A050-7D3C2EC34B68}" type="datetimeFigureOut">
              <a:rPr lang="en-GB" smtClean="0"/>
              <a:t>17/12/2012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5819-278B-4828-9604-79936595A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158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227A-E42C-4474-A050-7D3C2EC34B68}" type="datetimeFigureOut">
              <a:rPr lang="en-GB" smtClean="0"/>
              <a:t>17/12/2012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5819-278B-4828-9604-79936595A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55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227A-E42C-4474-A050-7D3C2EC34B68}" type="datetimeFigureOut">
              <a:rPr lang="en-GB" smtClean="0"/>
              <a:t>17/12/2012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5819-278B-4828-9604-79936595A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100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227A-E42C-4474-A050-7D3C2EC34B68}" type="datetimeFigureOut">
              <a:rPr lang="en-GB" smtClean="0"/>
              <a:t>17/12/2012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5819-278B-4828-9604-79936595A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146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227A-E42C-4474-A050-7D3C2EC34B68}" type="datetimeFigureOut">
              <a:rPr lang="en-GB" smtClean="0"/>
              <a:t>17/12/2012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5819-278B-4828-9604-79936595A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717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227A-E42C-4474-A050-7D3C2EC34B68}" type="datetimeFigureOut">
              <a:rPr lang="en-GB" smtClean="0"/>
              <a:t>17/12/2012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5819-278B-4828-9604-79936595A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606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227A-E42C-4474-A050-7D3C2EC34B68}" type="datetimeFigureOut">
              <a:rPr lang="en-GB" smtClean="0"/>
              <a:t>17/12/2012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5819-278B-4828-9604-79936595A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045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227A-E42C-4474-A050-7D3C2EC34B68}" type="datetimeFigureOut">
              <a:rPr lang="en-GB" smtClean="0"/>
              <a:t>17/12/2012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5819-278B-4828-9604-79936595A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9625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7227A-E42C-4474-A050-7D3C2EC34B68}" type="datetimeFigureOut">
              <a:rPr lang="en-GB" smtClean="0"/>
              <a:t>17/12/2012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A5819-278B-4828-9604-79936595A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416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http://www.youtube.com/v/4_mVhXYc7W4?version=3&amp;hl=en_U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http://www.youtube.com/v/4j_n7QMKDYc?version=3&amp;hl=en_US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news.bbc.co.uk/2/hi/science/nature/2665675.s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rPzKgnTDhq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en-US" dirty="0" smtClean="0"/>
              <a:t>EXPLAIN PERIGLACIAL FEATURES AND LANDFORMS 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26" t="68494" r="27214" b="26938"/>
          <a:stretch/>
        </p:blipFill>
        <p:spPr bwMode="auto">
          <a:xfrm>
            <a:off x="467543" y="2216791"/>
            <a:ext cx="8377411" cy="78016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3485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228937"/>
              </p:ext>
            </p:extLst>
          </p:nvPr>
        </p:nvGraphicFramePr>
        <p:xfrm>
          <a:off x="107504" y="116633"/>
          <a:ext cx="8928988" cy="66247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2048"/>
                <a:gridCol w="1699388"/>
                <a:gridCol w="1699388"/>
                <a:gridCol w="1699388"/>
                <a:gridCol w="1699388"/>
                <a:gridCol w="1699388"/>
              </a:tblGrid>
              <a:tr h="37372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PERMAFROST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SOLIFLUCTION</a:t>
                      </a:r>
                      <a:endParaRPr lang="en-GB" sz="18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THERMOKARST</a:t>
                      </a:r>
                      <a:endParaRPr lang="en-GB" sz="16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PATTERNED GROUND</a:t>
                      </a:r>
                      <a:endParaRPr lang="en-GB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PINGO’S</a:t>
                      </a:r>
                      <a:endParaRPr lang="en-GB" dirty="0"/>
                    </a:p>
                  </a:txBody>
                  <a:tcPr anchor="ctr"/>
                </a:tc>
              </a:tr>
              <a:tr h="1624465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1624465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624465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377620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 rot="5400000">
            <a:off x="-137555" y="1081771"/>
            <a:ext cx="859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IMAGE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 rot="5400000">
            <a:off x="-427474" y="2809963"/>
            <a:ext cx="1435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DESCRIPTION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 rot="5400000">
            <a:off x="-393793" y="436045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FORMATION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 rot="5400000">
            <a:off x="-352200" y="5904927"/>
            <a:ext cx="1288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EXAMPLES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30" y="848700"/>
            <a:ext cx="1459390" cy="887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Patterned 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773084"/>
            <a:ext cx="1529806" cy="114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olifucti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788459"/>
            <a:ext cx="1529807" cy="114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nsidc.org/cryosphere/frozenground/images/thermokarst_pond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474" y="810892"/>
            <a:ext cx="1590118" cy="1071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ingo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772260"/>
            <a:ext cx="1573000" cy="117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645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dirty="0" err="1" smtClean="0"/>
              <a:t>Pingos</a:t>
            </a:r>
            <a:endParaRPr lang="en-GB" dirty="0"/>
          </a:p>
        </p:txBody>
      </p:sp>
      <p:pic>
        <p:nvPicPr>
          <p:cNvPr id="4" name="4_mVhXYc7W4?version=3&amp;hl=en_US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15616" y="914036"/>
            <a:ext cx="6984776" cy="523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1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4165"/>
            <a:ext cx="8229600" cy="1143000"/>
          </a:xfrm>
        </p:spPr>
        <p:txBody>
          <a:bodyPr/>
          <a:lstStyle/>
          <a:p>
            <a:r>
              <a:rPr lang="en-US" dirty="0" smtClean="0"/>
              <a:t>Patterned Ground</a:t>
            </a:r>
            <a:endParaRPr lang="en-GB" dirty="0"/>
          </a:p>
        </p:txBody>
      </p:sp>
      <p:pic>
        <p:nvPicPr>
          <p:cNvPr id="4" name="4j_n7QMKDYc?version=3&amp;hl=en_US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43608" y="980728"/>
            <a:ext cx="6984776" cy="523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442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hlinkClick r:id="rId2"/>
              </a:rPr>
              <a:t>http://</a:t>
            </a:r>
            <a:r>
              <a:rPr lang="en-GB" dirty="0" smtClean="0">
                <a:hlinkClick r:id="rId2"/>
              </a:rPr>
              <a:t>news.bbc.co.uk/2/hi/science/nature/2665675.stm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FROST HEAVE and PATTERNED GROUND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3464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SOLIFLUCTION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4684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Mass movement of soil and </a:t>
            </a:r>
            <a:r>
              <a:rPr lang="en-US" dirty="0" smtClean="0"/>
              <a:t>loose rock particles </a:t>
            </a:r>
            <a:r>
              <a:rPr lang="en-US" dirty="0"/>
              <a:t>affected by alternate freezing and thawing.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Characteristic </a:t>
            </a:r>
            <a:r>
              <a:rPr lang="en-US" dirty="0"/>
              <a:t>of saturated soils in high latitudes, both within and beyond the permafrost zone.</a:t>
            </a:r>
            <a:endParaRPr lang="en-GB" dirty="0"/>
          </a:p>
        </p:txBody>
      </p:sp>
      <p:pic>
        <p:nvPicPr>
          <p:cNvPr id="2050" name="Picture 2" descr="http://legacy.belmont.sd62.bc.ca/teacher/geology12/photos/erosion/solifluction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967037"/>
            <a:ext cx="3751237" cy="3179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042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Permafrost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25487"/>
            <a:ext cx="5266928" cy="4525963"/>
          </a:xfrm>
        </p:spPr>
        <p:txBody>
          <a:bodyPr/>
          <a:lstStyle/>
          <a:p>
            <a:r>
              <a:rPr lang="en-US" dirty="0"/>
              <a:t>Permafrost is defined on the basis of temperature, as soil or rock that remains below 0°C throughout the year, and forms when the ground cools sufficiently in winter to produce a frozen layer that persists throughout the following summer.</a:t>
            </a:r>
            <a:endParaRPr lang="en-GB" dirty="0"/>
          </a:p>
        </p:txBody>
      </p:sp>
      <p:pic>
        <p:nvPicPr>
          <p:cNvPr id="1026" name="Picture 2" descr="permafrost lay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525" y="1268760"/>
            <a:ext cx="2409825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747393" y="5013176"/>
            <a:ext cx="30780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err="1"/>
              <a:t>Talik</a:t>
            </a:r>
            <a:r>
              <a:rPr lang="en-US" b="1" dirty="0"/>
              <a:t> is unfrozen ground that lies below the permafrost and between the active layer and permafrost.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200936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Permafrost Map of Alaska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http://www.youtube.com/watch?v=rPzKgnTDhqA</a:t>
            </a:r>
            <a:r>
              <a:rPr lang="en-GB" dirty="0" smtClean="0"/>
              <a:t>  01:00 to 03:30</a:t>
            </a:r>
          </a:p>
          <a:p>
            <a:endParaRPr lang="en-US" dirty="0" smtClean="0"/>
          </a:p>
          <a:p>
            <a:r>
              <a:rPr lang="en-US" dirty="0" smtClean="0"/>
              <a:t>Watch remainder for homework.</a:t>
            </a:r>
            <a:endParaRPr lang="en-US" dirty="0"/>
          </a:p>
          <a:p>
            <a:r>
              <a:rPr lang="en-US" dirty="0" smtClean="0"/>
              <a:t>Compare features of their journey to the permafrost map on handout.</a:t>
            </a:r>
          </a:p>
          <a:p>
            <a:endParaRPr lang="en-US" dirty="0"/>
          </a:p>
          <a:p>
            <a:r>
              <a:rPr lang="en-US" dirty="0" smtClean="0"/>
              <a:t>Also, good links to human adaptation…</a:t>
            </a:r>
            <a:endParaRPr lang="en-GB" dirty="0" smtClean="0"/>
          </a:p>
          <a:p>
            <a:endParaRPr lang="en-US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0008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137</Words>
  <Application>Microsoft Office PowerPoint</Application>
  <PresentationFormat>On-screen Show (4:3)</PresentationFormat>
  <Paragraphs>27</Paragraphs>
  <Slides>8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EXPLAIN PERIGLACIAL FEATURES AND LANDFORMS </vt:lpstr>
      <vt:lpstr>PowerPoint Presentation</vt:lpstr>
      <vt:lpstr>Pingos</vt:lpstr>
      <vt:lpstr>Patterned Ground</vt:lpstr>
      <vt:lpstr>http://news.bbc.co.uk/2/hi/science/nature/2665675.stm </vt:lpstr>
      <vt:lpstr>SOLIFLUCTION</vt:lpstr>
      <vt:lpstr>Permafrost</vt:lpstr>
      <vt:lpstr>Permafrost Map of Alaska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EXPLAIN PERIGLACIAL FEATURES AND LANDFORMS </dc:title>
  <dc:creator>defuser</dc:creator>
  <cp:lastModifiedBy>defuser</cp:lastModifiedBy>
  <cp:revision>9</cp:revision>
  <dcterms:created xsi:type="dcterms:W3CDTF">2012-12-05T06:53:13Z</dcterms:created>
  <dcterms:modified xsi:type="dcterms:W3CDTF">2012-12-17T02:50:45Z</dcterms:modified>
</cp:coreProperties>
</file>